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96" r:id="rId3"/>
    <p:sldId id="298" r:id="rId4"/>
    <p:sldId id="299" r:id="rId5"/>
    <p:sldId id="300" r:id="rId6"/>
    <p:sldId id="301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9" r:id="rId22"/>
    <p:sldId id="318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28" r:id="rId32"/>
    <p:sldId id="329" r:id="rId33"/>
    <p:sldId id="330" r:id="rId34"/>
    <p:sldId id="331" r:id="rId35"/>
    <p:sldId id="332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gif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png"/><Relationship Id="rId4" Type="http://schemas.openxmlformats.org/officeDocument/2006/relationships/image" Target="../media/image13.jp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hyperlink" Target="http://wego.genomics.org.cn/" TargetMode="External"/><Relationship Id="rId7" Type="http://schemas.openxmlformats.org/officeDocument/2006/relationships/image" Target="../media/image71.png"/><Relationship Id="rId2" Type="http://schemas.openxmlformats.org/officeDocument/2006/relationships/hyperlink" Target="http://bioinfo.cau.edu.cn/agriGO/" TargetMode="External"/><Relationship Id="rId1" Type="http://schemas.openxmlformats.org/officeDocument/2006/relationships/hyperlink" Target="http://david.ncifcrf.gov/home.jsp" TargetMode="External"/><Relationship Id="rId6" Type="http://schemas.openxmlformats.org/officeDocument/2006/relationships/image" Target="../media/image70.png"/><Relationship Id="rId5" Type="http://schemas.openxmlformats.org/officeDocument/2006/relationships/hyperlink" Target="http://metascape.org/gp/index.html" TargetMode="External"/><Relationship Id="rId10" Type="http://schemas.openxmlformats.org/officeDocument/2006/relationships/image" Target="../media/image74.png"/><Relationship Id="rId4" Type="http://schemas.openxmlformats.org/officeDocument/2006/relationships/hyperlink" Target="http://www.bioconductor.org/packages/release/bioc/html/clusterProfiler.html" TargetMode="External"/><Relationship Id="rId9" Type="http://schemas.openxmlformats.org/officeDocument/2006/relationships/image" Target="../media/image7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gif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png"/><Relationship Id="rId4" Type="http://schemas.openxmlformats.org/officeDocument/2006/relationships/image" Target="../media/image13.jp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oconductor.org/packages/release/bioc/html/clusterProfiler.html" TargetMode="External"/><Relationship Id="rId3" Type="http://schemas.openxmlformats.org/officeDocument/2006/relationships/image" Target="../media/image71.png"/><Relationship Id="rId7" Type="http://schemas.openxmlformats.org/officeDocument/2006/relationships/image" Target="../media/image73.png"/><Relationship Id="rId2" Type="http://schemas.openxmlformats.org/officeDocument/2006/relationships/hyperlink" Target="http://david.ncifcrf.gov/home.jsp" TargetMode="External"/><Relationship Id="rId1" Type="http://schemas.openxmlformats.org/officeDocument/2006/relationships/image" Target="../media/image70.png"/><Relationship Id="rId6" Type="http://schemas.openxmlformats.org/officeDocument/2006/relationships/hyperlink" Target="http://wego.genomics.org.cn/" TargetMode="External"/><Relationship Id="rId5" Type="http://schemas.openxmlformats.org/officeDocument/2006/relationships/image" Target="../media/image72.png"/><Relationship Id="rId10" Type="http://schemas.openxmlformats.org/officeDocument/2006/relationships/hyperlink" Target="http://metascape.org/gp/index.html" TargetMode="External"/><Relationship Id="rId4" Type="http://schemas.openxmlformats.org/officeDocument/2006/relationships/hyperlink" Target="http://bioinfo.cau.edu.cn/agriGO/" TargetMode="External"/><Relationship Id="rId9" Type="http://schemas.openxmlformats.org/officeDocument/2006/relationships/image" Target="../media/image7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5656BA-D347-457B-AE0A-6FAE28076A90}" type="doc">
      <dgm:prSet loTypeId="urn:microsoft.com/office/officeart/2005/8/layout/hProcess10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B783C754-BF8B-47A0-967B-EBE4149EACDF}">
      <dgm:prSet phldrT="[文本]" custT="1"/>
      <dgm:spPr/>
      <dgm:t>
        <a:bodyPr/>
        <a:lstStyle/>
        <a:p>
          <a:r>
            <a:rPr lang="en-US" altLang="zh-CN" sz="1200" dirty="0">
              <a:latin typeface="Arial" panose="020B0604020202020204" pitchFamily="34" charset="0"/>
              <a:cs typeface="Arial" panose="020B0604020202020204" pitchFamily="34" charset="0"/>
            </a:rPr>
            <a:t>Experiment-based</a:t>
          </a:r>
          <a:endParaRPr lang="zh-CN" alt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459808-8DFC-47FB-98F3-F36A7676C5A0}" type="parTrans" cxnId="{5D0A727E-343C-4D03-8D7F-5E2109C191EA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AC9C5316-3617-40D3-968B-EE4C09DA676A}" type="sibTrans" cxnId="{5D0A727E-343C-4D03-8D7F-5E2109C191EA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9D7EA839-158D-413A-A250-2CB0209A1EB9}">
      <dgm:prSet phldrT="[文本]" custT="1"/>
      <dgm:spPr/>
      <dgm:t>
        <a:bodyPr/>
        <a:lstStyle/>
        <a:p>
          <a:r>
            <a:rPr lang="en-US" altLang="en-US" sz="1200" dirty="0">
              <a:latin typeface="Arial" panose="020B0604020202020204" pitchFamily="34" charset="0"/>
              <a:cs typeface="Arial" panose="020B0604020202020204" pitchFamily="34" charset="0"/>
            </a:rPr>
            <a:t>Northern blot</a:t>
          </a:r>
          <a:endParaRPr lang="zh-CN" alt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893881-71EB-4B95-A839-AD2BD8B5299E}" type="parTrans" cxnId="{E3BA90FF-4402-4921-8ABB-C55AFEC0E6E9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523D865A-09E4-42FC-B6FF-D534875CA2C0}" type="sibTrans" cxnId="{E3BA90FF-4402-4921-8ABB-C55AFEC0E6E9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09932516-CA70-410F-8954-DD8AEB62BC76}">
      <dgm:prSet phldrT="[文本]"/>
      <dgm:spPr/>
      <dgm:t>
        <a:bodyPr/>
        <a:lstStyle/>
        <a:p>
          <a:r>
            <a:rPr lang="fr-FR" altLang="zh-CN" sz="1300">
              <a:latin typeface="Arial" panose="020B0604020202020204" pitchFamily="34" charset="0"/>
              <a:cs typeface="Arial" panose="020B0604020202020204" pitchFamily="34" charset="0"/>
            </a:rPr>
            <a:t>RT-PCR</a:t>
          </a:r>
          <a:endParaRPr lang="zh-CN" altLang="en-US" sz="1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CA402E-EBD6-49ED-8C9D-041BCAD28313}" type="parTrans" cxnId="{8B6E9240-A220-4402-820E-14C291555D84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A7B8646E-C1BC-49E6-8DF5-1E63C2380605}" type="sibTrans" cxnId="{8B6E9240-A220-4402-820E-14C291555D84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FEAE5110-59C0-4835-ADAC-C20F4B17E912}">
      <dgm:prSet phldrT="[文本]" custT="1"/>
      <dgm:spPr/>
      <dgm:t>
        <a:bodyPr/>
        <a:lstStyle/>
        <a:p>
          <a:r>
            <a:rPr lang="en-US" altLang="en-US" sz="1200" dirty="0">
              <a:latin typeface="Arial" panose="020B0604020202020204" pitchFamily="34" charset="0"/>
              <a:cs typeface="Arial" panose="020B0604020202020204" pitchFamily="34" charset="0"/>
            </a:rPr>
            <a:t>Hybridization-based</a:t>
          </a:r>
          <a:endParaRPr lang="zh-CN" alt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ED926E-7C50-4851-A539-A2EBC07C339B}" type="parTrans" cxnId="{630E8CAD-9E93-439D-BE55-ED4D8CCFAFB2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08561E8B-0C0D-481B-BECF-D41C675F50A2}" type="sibTrans" cxnId="{630E8CAD-9E93-439D-BE55-ED4D8CCFAFB2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A23F4451-A587-4BAD-A9F6-0178FD01635F}">
      <dgm:prSet phldrT="[文本]"/>
      <dgm:spPr/>
      <dgm:t>
        <a:bodyPr/>
        <a:lstStyle/>
        <a:p>
          <a:r>
            <a:rPr lang="en-US" altLang="en-US" sz="1300" dirty="0">
              <a:latin typeface="Arial" panose="020B0604020202020204" pitchFamily="34" charset="0"/>
              <a:cs typeface="Arial" panose="020B0604020202020204" pitchFamily="34" charset="0"/>
            </a:rPr>
            <a:t>Microarray</a:t>
          </a:r>
          <a:endParaRPr lang="zh-CN" altLang="en-US" sz="1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8F8CC6-FF75-436D-B285-13BAF6460237}" type="parTrans" cxnId="{A564A4A3-FA2D-4874-AD73-1C357F895814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39F74243-DE12-4240-B181-4486709D96AB}" type="sibTrans" cxnId="{A564A4A3-FA2D-4874-AD73-1C357F895814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70B669EC-7E68-4D4C-A783-DCE3A35D0861}">
      <dgm:prSet phldrT="[文本]" custT="1"/>
      <dgm:spPr/>
      <dgm:t>
        <a:bodyPr/>
        <a:lstStyle/>
        <a:p>
          <a:r>
            <a:rPr lang="en-US" altLang="en-US" sz="1200" dirty="0">
              <a:latin typeface="Arial" panose="020B0604020202020204" pitchFamily="34" charset="0"/>
              <a:cs typeface="Arial" panose="020B0604020202020204" pitchFamily="34" charset="0"/>
            </a:rPr>
            <a:t>Sequencing-based</a:t>
          </a:r>
          <a:endParaRPr lang="zh-CN" alt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408E9A-C7C7-4DBE-8E71-EFAD4D6AC553}" type="parTrans" cxnId="{7E0CF29B-DEB7-44DD-8749-4360F7B10C58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9B23F1CF-2C55-4EB4-9C08-BDD4F9315F43}" type="sibTrans" cxnId="{7E0CF29B-DEB7-44DD-8749-4360F7B10C58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004668EC-516A-4F6F-9B3F-28CF2BE8A03B}">
      <dgm:prSet phldrT="[文本]"/>
      <dgm:spPr/>
      <dgm:t>
        <a:bodyPr/>
        <a:lstStyle/>
        <a:p>
          <a:r>
            <a:rPr lang="en-US" altLang="zh-CN" sz="1400" dirty="0">
              <a:latin typeface="Arial" panose="020B0604020202020204" pitchFamily="34" charset="0"/>
              <a:cs typeface="Arial" panose="020B0604020202020204" pitchFamily="34" charset="0"/>
            </a:rPr>
            <a:t>SAGE</a:t>
          </a:r>
          <a:endParaRPr lang="zh-CN" alt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CF7B5E-ADF6-40C7-9463-3F74C1935269}" type="parTrans" cxnId="{BCA2EB81-B064-421F-B1AF-F05D5B6E2352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8C343D59-C809-4982-BCFC-4A9746366C54}" type="sibTrans" cxnId="{BCA2EB81-B064-421F-B1AF-F05D5B6E2352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CD1CC1E7-AA11-45EE-A9EE-19F78B4ECF67}">
      <dgm:prSet phldrT="[文本]"/>
      <dgm:spPr/>
      <dgm:t>
        <a:bodyPr/>
        <a:lstStyle/>
        <a:p>
          <a:r>
            <a:rPr lang="en-US" altLang="zh-CN" sz="1400" dirty="0">
              <a:latin typeface="Arial" panose="020B0604020202020204" pitchFamily="34" charset="0"/>
              <a:cs typeface="Arial" panose="020B0604020202020204" pitchFamily="34" charset="0"/>
            </a:rPr>
            <a:t>CAGE</a:t>
          </a:r>
          <a:endParaRPr lang="zh-CN" alt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D36DB9-796A-47DC-B0A1-98F517681BD6}" type="parTrans" cxnId="{74254DF3-F30A-4C04-B7A6-B85653EACCAD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78EF3AF1-AE18-41EE-A034-F49B5D929429}" type="sibTrans" cxnId="{74254DF3-F30A-4C04-B7A6-B85653EACCAD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F25A61AC-296F-4AF5-9E07-B91E38817C4D}">
      <dgm:prSet phldrT="[文本]"/>
      <dgm:spPr/>
      <dgm:t>
        <a:bodyPr/>
        <a:lstStyle/>
        <a:p>
          <a:r>
            <a:rPr lang="en-US" altLang="zh-CN" sz="1400" dirty="0">
              <a:latin typeface="Arial" panose="020B0604020202020204" pitchFamily="34" charset="0"/>
              <a:cs typeface="Arial" panose="020B0604020202020204" pitchFamily="34" charset="0"/>
            </a:rPr>
            <a:t>MPSS</a:t>
          </a:r>
          <a:endParaRPr lang="zh-CN" alt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7291C1-037E-477E-947E-A63BF9C71165}" type="parTrans" cxnId="{B5859AAE-CB0D-46CF-B1BB-5192394077C3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5841BAEF-1EAA-465C-ABD8-6EEF8E795E67}" type="sibTrans" cxnId="{B5859AAE-CB0D-46CF-B1BB-5192394077C3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9A973D86-63FC-4CCE-9FB5-63A250E91DEF}">
      <dgm:prSet custT="1"/>
      <dgm:spPr/>
      <dgm:t>
        <a:bodyPr/>
        <a:lstStyle/>
        <a:p>
          <a:r>
            <a:rPr lang="en-US" altLang="zh-CN" sz="1200" dirty="0">
              <a:latin typeface="Arial" panose="020B0604020202020204" pitchFamily="34" charset="0"/>
              <a:cs typeface="Arial" panose="020B0604020202020204" pitchFamily="34" charset="0"/>
            </a:rPr>
            <a:t>Advanced seq</a:t>
          </a:r>
          <a:endParaRPr lang="zh-CN" alt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2F513A-67B3-4DE4-AFA0-1707DA64B331}" type="parTrans" cxnId="{91684B1D-CF0F-4821-8083-AA62C6269529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969AAC29-BAF9-42F8-AF1C-2C099F243A80}" type="sibTrans" cxnId="{91684B1D-CF0F-4821-8083-AA62C6269529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F2E74C7D-04B7-425A-A5CE-882282372153}">
      <dgm:prSet custT="1"/>
      <dgm:spPr/>
      <dgm:t>
        <a:bodyPr/>
        <a:lstStyle/>
        <a:p>
          <a:r>
            <a:rPr lang="en-US" altLang="zh-CN" sz="1200" b="0" dirty="0"/>
            <a:t>NGS</a:t>
          </a:r>
          <a:endParaRPr lang="zh-CN" altLang="en-US" sz="1200" b="0" dirty="0"/>
        </a:p>
      </dgm:t>
    </dgm:pt>
    <dgm:pt modelId="{DEE23A34-B18E-409C-B668-6CB77E024B29}" type="sibTrans" cxnId="{7A67F920-E71F-403E-B3B6-7F4822F9AD3E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52B959A7-F2F0-4831-AE0D-CC9C90B7E1BA}" type="parTrans" cxnId="{7A67F920-E71F-403E-B3B6-7F4822F9AD3E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246E5E82-E60A-4FCA-A1C7-E9B9612C84BA}">
      <dgm:prSet/>
      <dgm:spPr/>
      <dgm:t>
        <a:bodyPr/>
        <a:lstStyle/>
        <a:p>
          <a:r>
            <a:rPr lang="en-US" altLang="zh-CN" sz="1200" dirty="0"/>
            <a:t>3GS</a:t>
          </a:r>
          <a:endParaRPr lang="zh-CN" altLang="en-US" sz="1200" dirty="0"/>
        </a:p>
      </dgm:t>
    </dgm:pt>
    <dgm:pt modelId="{AA01250D-EE52-4D23-A97A-62EBFFFDB531}" type="parTrans" cxnId="{D87EDC6A-2E59-4887-BDCE-7C49E7F05232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B14FA11C-232A-46BC-81BF-EFB15FBFAB04}" type="sibTrans" cxnId="{D87EDC6A-2E59-4887-BDCE-7C49E7F05232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A1AE4E93-07F3-43B7-AAA4-7DA9C1BEAB0A}">
      <dgm:prSet/>
      <dgm:spPr/>
      <dgm:t>
        <a:bodyPr/>
        <a:lstStyle/>
        <a:p>
          <a:r>
            <a:rPr lang="en-US" altLang="zh-CN" sz="1200" dirty="0"/>
            <a:t>Single cell</a:t>
          </a:r>
          <a:endParaRPr lang="zh-CN" altLang="en-US" sz="1200" dirty="0"/>
        </a:p>
      </dgm:t>
    </dgm:pt>
    <dgm:pt modelId="{A5F466F1-C968-48F3-BF73-1281F21049C9}" type="parTrans" cxnId="{49BBEFE3-8314-4BB1-BFB2-02A2A8BCF7F7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893DE11F-A6C9-411D-8FAC-34EAE69472B6}" type="sibTrans" cxnId="{49BBEFE3-8314-4BB1-BFB2-02A2A8BCF7F7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BDD5B9EA-23B5-41B3-B668-A7A6B51758B1}">
      <dgm:prSet custT="1"/>
      <dgm:spPr/>
      <dgm:t>
        <a:bodyPr/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200" kern="1200" dirty="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rPr>
            <a:t>S</a:t>
          </a:r>
          <a:r>
            <a:rPr lang="en-US" sz="1200" kern="1200" dirty="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rPr>
            <a:t>ingle-molecule seq</a:t>
          </a:r>
        </a:p>
      </dgm:t>
    </dgm:pt>
    <dgm:pt modelId="{027DDC9D-001F-40BE-9245-0A5C6C298B40}" type="parTrans" cxnId="{1767E355-1DCD-4333-B9A9-3E89A5087838}">
      <dgm:prSet/>
      <dgm:spPr/>
      <dgm:t>
        <a:bodyPr/>
        <a:lstStyle/>
        <a:p>
          <a:endParaRPr lang="zh-CN" altLang="en-US"/>
        </a:p>
      </dgm:t>
    </dgm:pt>
    <dgm:pt modelId="{72A1328E-6F71-4A92-8410-1B333B399D93}" type="sibTrans" cxnId="{1767E355-1DCD-4333-B9A9-3E89A5087838}">
      <dgm:prSet/>
      <dgm:spPr/>
      <dgm:t>
        <a:bodyPr/>
        <a:lstStyle/>
        <a:p>
          <a:endParaRPr lang="zh-CN" altLang="en-US"/>
        </a:p>
      </dgm:t>
    </dgm:pt>
    <dgm:pt modelId="{C1BAD2C8-7D78-43A3-AB6D-C61CDC9F73E6}">
      <dgm:prSet custT="1"/>
      <dgm:spPr/>
      <dgm:t>
        <a:bodyPr/>
        <a:lstStyle/>
        <a:p>
          <a:r>
            <a:rPr lang="en-US" altLang="zh-CN" sz="1200"/>
            <a:t>Pacbio</a:t>
          </a:r>
          <a:endParaRPr lang="zh-CN" altLang="en-US" sz="1200" dirty="0"/>
        </a:p>
      </dgm:t>
    </dgm:pt>
    <dgm:pt modelId="{662A5D07-EEC7-4E27-9BE9-3848BA790D6F}" type="parTrans" cxnId="{3B5029B4-25B6-4BB8-80CF-5ADDC801448F}">
      <dgm:prSet/>
      <dgm:spPr/>
      <dgm:t>
        <a:bodyPr/>
        <a:lstStyle/>
        <a:p>
          <a:endParaRPr lang="zh-CN" altLang="en-US"/>
        </a:p>
      </dgm:t>
    </dgm:pt>
    <dgm:pt modelId="{4133FD18-EF76-45EC-93FD-EDCBD04D02B7}" type="sibTrans" cxnId="{3B5029B4-25B6-4BB8-80CF-5ADDC801448F}">
      <dgm:prSet/>
      <dgm:spPr/>
      <dgm:t>
        <a:bodyPr/>
        <a:lstStyle/>
        <a:p>
          <a:endParaRPr lang="zh-CN" altLang="en-US"/>
        </a:p>
      </dgm:t>
    </dgm:pt>
    <dgm:pt modelId="{A62FA77E-31A4-4380-8E31-19F43E0D1BBA}">
      <dgm:prSet custT="1"/>
      <dgm:spPr/>
      <dgm:t>
        <a:bodyPr/>
        <a:lstStyle/>
        <a:p>
          <a:r>
            <a:rPr lang="en-US" altLang="zh-CN" sz="1200" dirty="0"/>
            <a:t>ONT</a:t>
          </a:r>
          <a:endParaRPr lang="zh-CN" altLang="en-US" sz="1200" dirty="0"/>
        </a:p>
      </dgm:t>
    </dgm:pt>
    <dgm:pt modelId="{207E0D18-D4FA-4526-8B8E-29DD2ED25B40}" type="parTrans" cxnId="{B776A714-D7A5-4EAE-93E7-7A57FB34287E}">
      <dgm:prSet/>
      <dgm:spPr/>
      <dgm:t>
        <a:bodyPr/>
        <a:lstStyle/>
        <a:p>
          <a:endParaRPr lang="zh-CN" altLang="en-US"/>
        </a:p>
      </dgm:t>
    </dgm:pt>
    <dgm:pt modelId="{C5FA7EE3-1C4F-43F1-8CFA-87BB76F4B4E1}" type="sibTrans" cxnId="{B776A714-D7A5-4EAE-93E7-7A57FB34287E}">
      <dgm:prSet/>
      <dgm:spPr/>
      <dgm:t>
        <a:bodyPr/>
        <a:lstStyle/>
        <a:p>
          <a:endParaRPr lang="zh-CN" altLang="en-US"/>
        </a:p>
      </dgm:t>
    </dgm:pt>
    <dgm:pt modelId="{DCFA9B59-29FA-400F-8F4C-E7341FA258AF}" type="pres">
      <dgm:prSet presAssocID="{695656BA-D347-457B-AE0A-6FAE28076A90}" presName="Name0" presStyleCnt="0">
        <dgm:presLayoutVars>
          <dgm:dir/>
          <dgm:resizeHandles val="exact"/>
        </dgm:presLayoutVars>
      </dgm:prSet>
      <dgm:spPr/>
    </dgm:pt>
    <dgm:pt modelId="{0FE93F14-172D-4C74-98B3-4230730CBBD4}" type="pres">
      <dgm:prSet presAssocID="{B783C754-BF8B-47A0-967B-EBE4149EACDF}" presName="composite" presStyleCnt="0"/>
      <dgm:spPr/>
    </dgm:pt>
    <dgm:pt modelId="{8631581B-27E4-4250-A98E-79E580AADD65}" type="pres">
      <dgm:prSet presAssocID="{B783C754-BF8B-47A0-967B-EBE4149EACDF}" presName="imagSh" presStyleLbl="bgImgPlace1" presStyleIdx="0" presStyleCnt="5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99B8F68-4B3C-4B89-96EB-38A79C696137}" type="pres">
      <dgm:prSet presAssocID="{B783C754-BF8B-47A0-967B-EBE4149EACDF}" presName="txNode" presStyleLbl="node1" presStyleIdx="0" presStyleCnt="5">
        <dgm:presLayoutVars>
          <dgm:bulletEnabled val="1"/>
        </dgm:presLayoutVars>
      </dgm:prSet>
      <dgm:spPr/>
    </dgm:pt>
    <dgm:pt modelId="{2554432B-9087-4E40-8E45-0F43B677D5D9}" type="pres">
      <dgm:prSet presAssocID="{AC9C5316-3617-40D3-968B-EE4C09DA676A}" presName="sibTrans" presStyleLbl="sibTrans2D1" presStyleIdx="0" presStyleCnt="4"/>
      <dgm:spPr/>
    </dgm:pt>
    <dgm:pt modelId="{199DCDDB-6064-49BA-94EE-0BD6322E9CF2}" type="pres">
      <dgm:prSet presAssocID="{AC9C5316-3617-40D3-968B-EE4C09DA676A}" presName="connTx" presStyleLbl="sibTrans2D1" presStyleIdx="0" presStyleCnt="4"/>
      <dgm:spPr/>
    </dgm:pt>
    <dgm:pt modelId="{86FB15DE-E4D1-46E7-A74E-596715D6049F}" type="pres">
      <dgm:prSet presAssocID="{FEAE5110-59C0-4835-ADAC-C20F4B17E912}" presName="composite" presStyleCnt="0"/>
      <dgm:spPr/>
    </dgm:pt>
    <dgm:pt modelId="{C112A059-8436-41AF-BED4-321C6D0B9245}" type="pres">
      <dgm:prSet presAssocID="{FEAE5110-59C0-4835-ADAC-C20F4B17E912}" presName="imagSh" presStyleLbl="b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5240A56-905E-406C-B741-6E698C530233}" type="pres">
      <dgm:prSet presAssocID="{FEAE5110-59C0-4835-ADAC-C20F4B17E912}" presName="txNode" presStyleLbl="node1" presStyleIdx="1" presStyleCnt="5">
        <dgm:presLayoutVars>
          <dgm:bulletEnabled val="1"/>
        </dgm:presLayoutVars>
      </dgm:prSet>
      <dgm:spPr/>
    </dgm:pt>
    <dgm:pt modelId="{E083468B-9BCE-41F0-B154-41EC1D9F1452}" type="pres">
      <dgm:prSet presAssocID="{08561E8B-0C0D-481B-BECF-D41C675F50A2}" presName="sibTrans" presStyleLbl="sibTrans2D1" presStyleIdx="1" presStyleCnt="4"/>
      <dgm:spPr/>
    </dgm:pt>
    <dgm:pt modelId="{21012507-1CF7-4F28-B439-3A3BF67C4E32}" type="pres">
      <dgm:prSet presAssocID="{08561E8B-0C0D-481B-BECF-D41C675F50A2}" presName="connTx" presStyleLbl="sibTrans2D1" presStyleIdx="1" presStyleCnt="4"/>
      <dgm:spPr/>
    </dgm:pt>
    <dgm:pt modelId="{AFC01BCF-AAED-4ED6-9CA4-70EC664F5669}" type="pres">
      <dgm:prSet presAssocID="{70B669EC-7E68-4D4C-A783-DCE3A35D0861}" presName="composite" presStyleCnt="0"/>
      <dgm:spPr/>
    </dgm:pt>
    <dgm:pt modelId="{AAD01205-5925-46BE-AFDB-2329B28C551E}" type="pres">
      <dgm:prSet presAssocID="{70B669EC-7E68-4D4C-A783-DCE3A35D0861}" presName="imagSh" presStyleLbl="b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057A709-3C23-474F-8B49-8C5DEF5B8A87}" type="pres">
      <dgm:prSet presAssocID="{70B669EC-7E68-4D4C-A783-DCE3A35D0861}" presName="txNode" presStyleLbl="node1" presStyleIdx="2" presStyleCnt="5">
        <dgm:presLayoutVars>
          <dgm:bulletEnabled val="1"/>
        </dgm:presLayoutVars>
      </dgm:prSet>
      <dgm:spPr/>
    </dgm:pt>
    <dgm:pt modelId="{DA73BCC9-5D61-439C-B266-2ADACDDA5F81}" type="pres">
      <dgm:prSet presAssocID="{9B23F1CF-2C55-4EB4-9C08-BDD4F9315F43}" presName="sibTrans" presStyleLbl="sibTrans2D1" presStyleIdx="2" presStyleCnt="4"/>
      <dgm:spPr/>
    </dgm:pt>
    <dgm:pt modelId="{F4B8F6EC-8E24-4B24-8ED2-D207F87695D0}" type="pres">
      <dgm:prSet presAssocID="{9B23F1CF-2C55-4EB4-9C08-BDD4F9315F43}" presName="connTx" presStyleLbl="sibTrans2D1" presStyleIdx="2" presStyleCnt="4"/>
      <dgm:spPr/>
    </dgm:pt>
    <dgm:pt modelId="{A0D111DA-7CB1-486A-A5BE-C9A27C8DB12F}" type="pres">
      <dgm:prSet presAssocID="{9A973D86-63FC-4CCE-9FB5-63A250E91DEF}" presName="composite" presStyleCnt="0"/>
      <dgm:spPr/>
    </dgm:pt>
    <dgm:pt modelId="{A4D7FCEB-1455-46E1-A17C-B80A0A92B0BE}" type="pres">
      <dgm:prSet presAssocID="{9A973D86-63FC-4CCE-9FB5-63A250E91DEF}" presName="imagSh" presStyleLbl="b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31D4C544-8845-4EFA-A1E0-CE2457096BC0}" type="pres">
      <dgm:prSet presAssocID="{9A973D86-63FC-4CCE-9FB5-63A250E91DEF}" presName="txNode" presStyleLbl="node1" presStyleIdx="3" presStyleCnt="5">
        <dgm:presLayoutVars>
          <dgm:bulletEnabled val="1"/>
        </dgm:presLayoutVars>
      </dgm:prSet>
      <dgm:spPr/>
    </dgm:pt>
    <dgm:pt modelId="{185C0A8E-DE54-4E13-9997-C070EC23D7B7}" type="pres">
      <dgm:prSet presAssocID="{969AAC29-BAF9-42F8-AF1C-2C099F243A80}" presName="sibTrans" presStyleLbl="sibTrans2D1" presStyleIdx="3" presStyleCnt="4"/>
      <dgm:spPr/>
    </dgm:pt>
    <dgm:pt modelId="{0CC0B5D5-C4BB-46FC-A4BF-CE1DFD806447}" type="pres">
      <dgm:prSet presAssocID="{969AAC29-BAF9-42F8-AF1C-2C099F243A80}" presName="connTx" presStyleLbl="sibTrans2D1" presStyleIdx="3" presStyleCnt="4"/>
      <dgm:spPr/>
    </dgm:pt>
    <dgm:pt modelId="{11FD4575-EEA8-43E8-86BC-BED96D7C230B}" type="pres">
      <dgm:prSet presAssocID="{BDD5B9EA-23B5-41B3-B668-A7A6B51758B1}" presName="composite" presStyleCnt="0"/>
      <dgm:spPr/>
    </dgm:pt>
    <dgm:pt modelId="{E600A824-42F6-4B6F-B46E-0213642C27A7}" type="pres">
      <dgm:prSet presAssocID="{BDD5B9EA-23B5-41B3-B668-A7A6B51758B1}" presName="imagSh" presStyleLbl="bgImgPlace1" presStyleIdx="4" presStyleCnt="5"/>
      <dgm:spPr>
        <a:blipFill>
          <a:blip xmlns:r="http://schemas.openxmlformats.org/officeDocument/2006/relationships" r:embed="rId5"/>
          <a:srcRect/>
          <a:stretch>
            <a:fillRect l="-19000" r="-19000"/>
          </a:stretch>
        </a:blipFill>
      </dgm:spPr>
    </dgm:pt>
    <dgm:pt modelId="{E6D38F53-8810-4F55-B882-8A0B8100203B}" type="pres">
      <dgm:prSet presAssocID="{BDD5B9EA-23B5-41B3-B668-A7A6B51758B1}" presName="txNode" presStyleLbl="node1" presStyleIdx="4" presStyleCnt="5">
        <dgm:presLayoutVars>
          <dgm:bulletEnabled val="1"/>
        </dgm:presLayoutVars>
      </dgm:prSet>
      <dgm:spPr/>
    </dgm:pt>
  </dgm:ptLst>
  <dgm:cxnLst>
    <dgm:cxn modelId="{9935EE05-5671-43D6-B166-FDE2DB9978AB}" type="presOf" srcId="{FEAE5110-59C0-4835-ADAC-C20F4B17E912}" destId="{25240A56-905E-406C-B741-6E698C530233}" srcOrd="0" destOrd="0" presId="urn:microsoft.com/office/officeart/2005/8/layout/hProcess10"/>
    <dgm:cxn modelId="{B776A714-D7A5-4EAE-93E7-7A57FB34287E}" srcId="{BDD5B9EA-23B5-41B3-B668-A7A6B51758B1}" destId="{A62FA77E-31A4-4380-8E31-19F43E0D1BBA}" srcOrd="1" destOrd="0" parTransId="{207E0D18-D4FA-4526-8B8E-29DD2ED25B40}" sibTransId="{C5FA7EE3-1C4F-43F1-8CFA-87BB76F4B4E1}"/>
    <dgm:cxn modelId="{91684B1D-CF0F-4821-8083-AA62C6269529}" srcId="{695656BA-D347-457B-AE0A-6FAE28076A90}" destId="{9A973D86-63FC-4CCE-9FB5-63A250E91DEF}" srcOrd="3" destOrd="0" parTransId="{072F513A-67B3-4DE4-AFA0-1707DA64B331}" sibTransId="{969AAC29-BAF9-42F8-AF1C-2C099F243A80}"/>
    <dgm:cxn modelId="{C1C4251F-2911-4AE6-942A-EB42B379DC8C}" type="presOf" srcId="{08561E8B-0C0D-481B-BECF-D41C675F50A2}" destId="{21012507-1CF7-4F28-B439-3A3BF67C4E32}" srcOrd="1" destOrd="0" presId="urn:microsoft.com/office/officeart/2005/8/layout/hProcess10"/>
    <dgm:cxn modelId="{7A67F920-E71F-403E-B3B6-7F4822F9AD3E}" srcId="{9A973D86-63FC-4CCE-9FB5-63A250E91DEF}" destId="{F2E74C7D-04B7-425A-A5CE-882282372153}" srcOrd="0" destOrd="0" parTransId="{52B959A7-F2F0-4831-AE0D-CC9C90B7E1BA}" sibTransId="{DEE23A34-B18E-409C-B668-6CB77E024B29}"/>
    <dgm:cxn modelId="{26173224-501A-4B75-9D53-D8A4A4D2F017}" type="presOf" srcId="{9D7EA839-158D-413A-A250-2CB0209A1EB9}" destId="{499B8F68-4B3C-4B89-96EB-38A79C696137}" srcOrd="0" destOrd="1" presId="urn:microsoft.com/office/officeart/2005/8/layout/hProcess10"/>
    <dgm:cxn modelId="{38689026-F282-4C87-A91A-A3961F70C480}" type="presOf" srcId="{70B669EC-7E68-4D4C-A783-DCE3A35D0861}" destId="{9057A709-3C23-474F-8B49-8C5DEF5B8A87}" srcOrd="0" destOrd="0" presId="urn:microsoft.com/office/officeart/2005/8/layout/hProcess10"/>
    <dgm:cxn modelId="{81547427-D3B1-4742-99EE-A1B8F62C3AE3}" type="presOf" srcId="{BDD5B9EA-23B5-41B3-B668-A7A6B51758B1}" destId="{E6D38F53-8810-4F55-B882-8A0B8100203B}" srcOrd="0" destOrd="0" presId="urn:microsoft.com/office/officeart/2005/8/layout/hProcess10"/>
    <dgm:cxn modelId="{6FD9E228-F0FA-40AF-9F80-1C661CA9EA6D}" type="presOf" srcId="{08561E8B-0C0D-481B-BECF-D41C675F50A2}" destId="{E083468B-9BCE-41F0-B154-41EC1D9F1452}" srcOrd="0" destOrd="0" presId="urn:microsoft.com/office/officeart/2005/8/layout/hProcess10"/>
    <dgm:cxn modelId="{C40C6A31-D622-4B57-B4D7-21AF131D054E}" type="presOf" srcId="{A1AE4E93-07F3-43B7-AAA4-7DA9C1BEAB0A}" destId="{31D4C544-8845-4EFA-A1E0-CE2457096BC0}" srcOrd="0" destOrd="3" presId="urn:microsoft.com/office/officeart/2005/8/layout/hProcess10"/>
    <dgm:cxn modelId="{3C5FF734-46DA-42B9-95CC-60C7B47270A2}" type="presOf" srcId="{09932516-CA70-410F-8954-DD8AEB62BC76}" destId="{499B8F68-4B3C-4B89-96EB-38A79C696137}" srcOrd="0" destOrd="2" presId="urn:microsoft.com/office/officeart/2005/8/layout/hProcess10"/>
    <dgm:cxn modelId="{8B6E9240-A220-4402-820E-14C291555D84}" srcId="{B783C754-BF8B-47A0-967B-EBE4149EACDF}" destId="{09932516-CA70-410F-8954-DD8AEB62BC76}" srcOrd="1" destOrd="0" parTransId="{F2CA402E-EBD6-49ED-8C9D-041BCAD28313}" sibTransId="{A7B8646E-C1BC-49E6-8DF5-1E63C2380605}"/>
    <dgm:cxn modelId="{E02CC15E-AE1A-4DF5-B8AB-101BDE48DBC6}" type="presOf" srcId="{969AAC29-BAF9-42F8-AF1C-2C099F243A80}" destId="{185C0A8E-DE54-4E13-9997-C070EC23D7B7}" srcOrd="0" destOrd="0" presId="urn:microsoft.com/office/officeart/2005/8/layout/hProcess10"/>
    <dgm:cxn modelId="{0E7A2260-D2E8-49CB-83B0-0830B82322E2}" type="presOf" srcId="{AC9C5316-3617-40D3-968B-EE4C09DA676A}" destId="{199DCDDB-6064-49BA-94EE-0BD6322E9CF2}" srcOrd="1" destOrd="0" presId="urn:microsoft.com/office/officeart/2005/8/layout/hProcess10"/>
    <dgm:cxn modelId="{D87EDC6A-2E59-4887-BDCE-7C49E7F05232}" srcId="{9A973D86-63FC-4CCE-9FB5-63A250E91DEF}" destId="{246E5E82-E60A-4FCA-A1C7-E9B9612C84BA}" srcOrd="1" destOrd="0" parTransId="{AA01250D-EE52-4D23-A97A-62EBFFFDB531}" sibTransId="{B14FA11C-232A-46BC-81BF-EFB15FBFAB04}"/>
    <dgm:cxn modelId="{1767E355-1DCD-4333-B9A9-3E89A5087838}" srcId="{695656BA-D347-457B-AE0A-6FAE28076A90}" destId="{BDD5B9EA-23B5-41B3-B668-A7A6B51758B1}" srcOrd="4" destOrd="0" parTransId="{027DDC9D-001F-40BE-9245-0A5C6C298B40}" sibTransId="{72A1328E-6F71-4A92-8410-1B333B399D93}"/>
    <dgm:cxn modelId="{AAD59156-C809-4B05-B6CD-BA71E62D2AD5}" type="presOf" srcId="{C1BAD2C8-7D78-43A3-AB6D-C61CDC9F73E6}" destId="{E6D38F53-8810-4F55-B882-8A0B8100203B}" srcOrd="0" destOrd="1" presId="urn:microsoft.com/office/officeart/2005/8/layout/hProcess10"/>
    <dgm:cxn modelId="{4610E378-1FB6-448B-8197-CD6239865EEF}" type="presOf" srcId="{F25A61AC-296F-4AF5-9E07-B91E38817C4D}" destId="{9057A709-3C23-474F-8B49-8C5DEF5B8A87}" srcOrd="0" destOrd="3" presId="urn:microsoft.com/office/officeart/2005/8/layout/hProcess10"/>
    <dgm:cxn modelId="{5D0A727E-343C-4D03-8D7F-5E2109C191EA}" srcId="{695656BA-D347-457B-AE0A-6FAE28076A90}" destId="{B783C754-BF8B-47A0-967B-EBE4149EACDF}" srcOrd="0" destOrd="0" parTransId="{7C459808-8DFC-47FB-98F3-F36A7676C5A0}" sibTransId="{AC9C5316-3617-40D3-968B-EE4C09DA676A}"/>
    <dgm:cxn modelId="{BCA2EB81-B064-421F-B1AF-F05D5B6E2352}" srcId="{70B669EC-7E68-4D4C-A783-DCE3A35D0861}" destId="{004668EC-516A-4F6F-9B3F-28CF2BE8A03B}" srcOrd="0" destOrd="0" parTransId="{58CF7B5E-ADF6-40C7-9463-3F74C1935269}" sibTransId="{8C343D59-C809-4982-BCFC-4A9746366C54}"/>
    <dgm:cxn modelId="{03266C8F-6F5F-4718-BB50-A2492007EDD1}" type="presOf" srcId="{B783C754-BF8B-47A0-967B-EBE4149EACDF}" destId="{499B8F68-4B3C-4B89-96EB-38A79C696137}" srcOrd="0" destOrd="0" presId="urn:microsoft.com/office/officeart/2005/8/layout/hProcess10"/>
    <dgm:cxn modelId="{409B3496-9E84-4BA1-B4D7-EFC93805D257}" type="presOf" srcId="{9B23F1CF-2C55-4EB4-9C08-BDD4F9315F43}" destId="{F4B8F6EC-8E24-4B24-8ED2-D207F87695D0}" srcOrd="1" destOrd="0" presId="urn:microsoft.com/office/officeart/2005/8/layout/hProcess10"/>
    <dgm:cxn modelId="{7E0CF29B-DEB7-44DD-8749-4360F7B10C58}" srcId="{695656BA-D347-457B-AE0A-6FAE28076A90}" destId="{70B669EC-7E68-4D4C-A783-DCE3A35D0861}" srcOrd="2" destOrd="0" parTransId="{96408E9A-C7C7-4DBE-8E71-EFAD4D6AC553}" sibTransId="{9B23F1CF-2C55-4EB4-9C08-BDD4F9315F43}"/>
    <dgm:cxn modelId="{A13EFEA2-D57E-4A8F-9B6C-D19CABCEAA52}" type="presOf" srcId="{A23F4451-A587-4BAD-A9F6-0178FD01635F}" destId="{25240A56-905E-406C-B741-6E698C530233}" srcOrd="0" destOrd="1" presId="urn:microsoft.com/office/officeart/2005/8/layout/hProcess10"/>
    <dgm:cxn modelId="{A564A4A3-FA2D-4874-AD73-1C357F895814}" srcId="{FEAE5110-59C0-4835-ADAC-C20F4B17E912}" destId="{A23F4451-A587-4BAD-A9F6-0178FD01635F}" srcOrd="0" destOrd="0" parTransId="{B78F8CC6-FF75-436D-B285-13BAF6460237}" sibTransId="{39F74243-DE12-4240-B181-4486709D96AB}"/>
    <dgm:cxn modelId="{BA0EE1A9-6FB6-4096-B341-FA845ADECACF}" type="presOf" srcId="{9B23F1CF-2C55-4EB4-9C08-BDD4F9315F43}" destId="{DA73BCC9-5D61-439C-B266-2ADACDDA5F81}" srcOrd="0" destOrd="0" presId="urn:microsoft.com/office/officeart/2005/8/layout/hProcess10"/>
    <dgm:cxn modelId="{630E8CAD-9E93-439D-BE55-ED4D8CCFAFB2}" srcId="{695656BA-D347-457B-AE0A-6FAE28076A90}" destId="{FEAE5110-59C0-4835-ADAC-C20F4B17E912}" srcOrd="1" destOrd="0" parTransId="{B0ED926E-7C50-4851-A539-A2EBC07C339B}" sibTransId="{08561E8B-0C0D-481B-BECF-D41C675F50A2}"/>
    <dgm:cxn modelId="{1B0B76AE-05F5-409C-9408-73A9A2C21168}" type="presOf" srcId="{CD1CC1E7-AA11-45EE-A9EE-19F78B4ECF67}" destId="{9057A709-3C23-474F-8B49-8C5DEF5B8A87}" srcOrd="0" destOrd="2" presId="urn:microsoft.com/office/officeart/2005/8/layout/hProcess10"/>
    <dgm:cxn modelId="{B5859AAE-CB0D-46CF-B1BB-5192394077C3}" srcId="{70B669EC-7E68-4D4C-A783-DCE3A35D0861}" destId="{F25A61AC-296F-4AF5-9E07-B91E38817C4D}" srcOrd="2" destOrd="0" parTransId="{627291C1-037E-477E-947E-A63BF9C71165}" sibTransId="{5841BAEF-1EAA-465C-ABD8-6EEF8E795E67}"/>
    <dgm:cxn modelId="{3EEFBCAE-12A1-471C-B0AC-64EBB24FFA1C}" type="presOf" srcId="{969AAC29-BAF9-42F8-AF1C-2C099F243A80}" destId="{0CC0B5D5-C4BB-46FC-A4BF-CE1DFD806447}" srcOrd="1" destOrd="0" presId="urn:microsoft.com/office/officeart/2005/8/layout/hProcess10"/>
    <dgm:cxn modelId="{B5B595B3-AD4B-4D02-8F91-37C8ACC61C1D}" type="presOf" srcId="{246E5E82-E60A-4FCA-A1C7-E9B9612C84BA}" destId="{31D4C544-8845-4EFA-A1E0-CE2457096BC0}" srcOrd="0" destOrd="2" presId="urn:microsoft.com/office/officeart/2005/8/layout/hProcess10"/>
    <dgm:cxn modelId="{3B5029B4-25B6-4BB8-80CF-5ADDC801448F}" srcId="{BDD5B9EA-23B5-41B3-B668-A7A6B51758B1}" destId="{C1BAD2C8-7D78-43A3-AB6D-C61CDC9F73E6}" srcOrd="0" destOrd="0" parTransId="{662A5D07-EEC7-4E27-9BE9-3848BA790D6F}" sibTransId="{4133FD18-EF76-45EC-93FD-EDCBD04D02B7}"/>
    <dgm:cxn modelId="{21521CB9-1E3A-4229-9934-3E8D65C28E50}" type="presOf" srcId="{AC9C5316-3617-40D3-968B-EE4C09DA676A}" destId="{2554432B-9087-4E40-8E45-0F43B677D5D9}" srcOrd="0" destOrd="0" presId="urn:microsoft.com/office/officeart/2005/8/layout/hProcess10"/>
    <dgm:cxn modelId="{BF9130C0-B382-4114-AE68-7EEBFE9558B6}" type="presOf" srcId="{695656BA-D347-457B-AE0A-6FAE28076A90}" destId="{DCFA9B59-29FA-400F-8F4C-E7341FA258AF}" srcOrd="0" destOrd="0" presId="urn:microsoft.com/office/officeart/2005/8/layout/hProcess10"/>
    <dgm:cxn modelId="{5806CDCC-2FF4-4A31-96F0-FA6C89D8433E}" type="presOf" srcId="{004668EC-516A-4F6F-9B3F-28CF2BE8A03B}" destId="{9057A709-3C23-474F-8B49-8C5DEF5B8A87}" srcOrd="0" destOrd="1" presId="urn:microsoft.com/office/officeart/2005/8/layout/hProcess10"/>
    <dgm:cxn modelId="{5F1F7DE2-E63B-454C-82A6-FAAA2A9A0988}" type="presOf" srcId="{9A973D86-63FC-4CCE-9FB5-63A250E91DEF}" destId="{31D4C544-8845-4EFA-A1E0-CE2457096BC0}" srcOrd="0" destOrd="0" presId="urn:microsoft.com/office/officeart/2005/8/layout/hProcess10"/>
    <dgm:cxn modelId="{49BBEFE3-8314-4BB1-BFB2-02A2A8BCF7F7}" srcId="{9A973D86-63FC-4CCE-9FB5-63A250E91DEF}" destId="{A1AE4E93-07F3-43B7-AAA4-7DA9C1BEAB0A}" srcOrd="2" destOrd="0" parTransId="{A5F466F1-C968-48F3-BF73-1281F21049C9}" sibTransId="{893DE11F-A6C9-411D-8FAC-34EAE69472B6}"/>
    <dgm:cxn modelId="{A267FDE4-6AE8-45FF-898D-D262762E0710}" type="presOf" srcId="{F2E74C7D-04B7-425A-A5CE-882282372153}" destId="{31D4C544-8845-4EFA-A1E0-CE2457096BC0}" srcOrd="0" destOrd="1" presId="urn:microsoft.com/office/officeart/2005/8/layout/hProcess10"/>
    <dgm:cxn modelId="{B0638EE7-7CA8-4F91-8816-4AD667A4A8C0}" type="presOf" srcId="{A62FA77E-31A4-4380-8E31-19F43E0D1BBA}" destId="{E6D38F53-8810-4F55-B882-8A0B8100203B}" srcOrd="0" destOrd="2" presId="urn:microsoft.com/office/officeart/2005/8/layout/hProcess10"/>
    <dgm:cxn modelId="{74254DF3-F30A-4C04-B7A6-B85653EACCAD}" srcId="{70B669EC-7E68-4D4C-A783-DCE3A35D0861}" destId="{CD1CC1E7-AA11-45EE-A9EE-19F78B4ECF67}" srcOrd="1" destOrd="0" parTransId="{99D36DB9-796A-47DC-B0A1-98F517681BD6}" sibTransId="{78EF3AF1-AE18-41EE-A034-F49B5D929429}"/>
    <dgm:cxn modelId="{E3BA90FF-4402-4921-8ABB-C55AFEC0E6E9}" srcId="{B783C754-BF8B-47A0-967B-EBE4149EACDF}" destId="{9D7EA839-158D-413A-A250-2CB0209A1EB9}" srcOrd="0" destOrd="0" parTransId="{AA893881-71EB-4B95-A839-AD2BD8B5299E}" sibTransId="{523D865A-09E4-42FC-B6FF-D534875CA2C0}"/>
    <dgm:cxn modelId="{412933D5-B630-467F-A78C-FD6732EFE021}" type="presParOf" srcId="{DCFA9B59-29FA-400F-8F4C-E7341FA258AF}" destId="{0FE93F14-172D-4C74-98B3-4230730CBBD4}" srcOrd="0" destOrd="0" presId="urn:microsoft.com/office/officeart/2005/8/layout/hProcess10"/>
    <dgm:cxn modelId="{48252D82-96FA-4E28-BC08-3A5390982D4A}" type="presParOf" srcId="{0FE93F14-172D-4C74-98B3-4230730CBBD4}" destId="{8631581B-27E4-4250-A98E-79E580AADD65}" srcOrd="0" destOrd="0" presId="urn:microsoft.com/office/officeart/2005/8/layout/hProcess10"/>
    <dgm:cxn modelId="{A96F389A-EF51-4F4E-8C0E-CBE467A85601}" type="presParOf" srcId="{0FE93F14-172D-4C74-98B3-4230730CBBD4}" destId="{499B8F68-4B3C-4B89-96EB-38A79C696137}" srcOrd="1" destOrd="0" presId="urn:microsoft.com/office/officeart/2005/8/layout/hProcess10"/>
    <dgm:cxn modelId="{C3E7FA3D-3853-4BDE-9830-FE9F26ACF4F2}" type="presParOf" srcId="{DCFA9B59-29FA-400F-8F4C-E7341FA258AF}" destId="{2554432B-9087-4E40-8E45-0F43B677D5D9}" srcOrd="1" destOrd="0" presId="urn:microsoft.com/office/officeart/2005/8/layout/hProcess10"/>
    <dgm:cxn modelId="{55EBCBE3-AAD4-4CDB-8CAC-898051604DFA}" type="presParOf" srcId="{2554432B-9087-4E40-8E45-0F43B677D5D9}" destId="{199DCDDB-6064-49BA-94EE-0BD6322E9CF2}" srcOrd="0" destOrd="0" presId="urn:microsoft.com/office/officeart/2005/8/layout/hProcess10"/>
    <dgm:cxn modelId="{BC736080-328F-4C48-BDE1-BC48C3D2699E}" type="presParOf" srcId="{DCFA9B59-29FA-400F-8F4C-E7341FA258AF}" destId="{86FB15DE-E4D1-46E7-A74E-596715D6049F}" srcOrd="2" destOrd="0" presId="urn:microsoft.com/office/officeart/2005/8/layout/hProcess10"/>
    <dgm:cxn modelId="{3E5C59E2-B4BB-4D27-A7A4-2A4F95D58CA0}" type="presParOf" srcId="{86FB15DE-E4D1-46E7-A74E-596715D6049F}" destId="{C112A059-8436-41AF-BED4-321C6D0B9245}" srcOrd="0" destOrd="0" presId="urn:microsoft.com/office/officeart/2005/8/layout/hProcess10"/>
    <dgm:cxn modelId="{F8CBE235-7448-4E68-8224-F8E189C23865}" type="presParOf" srcId="{86FB15DE-E4D1-46E7-A74E-596715D6049F}" destId="{25240A56-905E-406C-B741-6E698C530233}" srcOrd="1" destOrd="0" presId="urn:microsoft.com/office/officeart/2005/8/layout/hProcess10"/>
    <dgm:cxn modelId="{52B11424-0E03-4271-B42F-4A2676B2CFE0}" type="presParOf" srcId="{DCFA9B59-29FA-400F-8F4C-E7341FA258AF}" destId="{E083468B-9BCE-41F0-B154-41EC1D9F1452}" srcOrd="3" destOrd="0" presId="urn:microsoft.com/office/officeart/2005/8/layout/hProcess10"/>
    <dgm:cxn modelId="{25381E33-85F8-47F2-AC05-C7ECB202743B}" type="presParOf" srcId="{E083468B-9BCE-41F0-B154-41EC1D9F1452}" destId="{21012507-1CF7-4F28-B439-3A3BF67C4E32}" srcOrd="0" destOrd="0" presId="urn:microsoft.com/office/officeart/2005/8/layout/hProcess10"/>
    <dgm:cxn modelId="{4321F368-7806-4302-A89A-6D79B92082B3}" type="presParOf" srcId="{DCFA9B59-29FA-400F-8F4C-E7341FA258AF}" destId="{AFC01BCF-AAED-4ED6-9CA4-70EC664F5669}" srcOrd="4" destOrd="0" presId="urn:microsoft.com/office/officeart/2005/8/layout/hProcess10"/>
    <dgm:cxn modelId="{D71F78E7-52F0-4C03-9697-5D6857184D34}" type="presParOf" srcId="{AFC01BCF-AAED-4ED6-9CA4-70EC664F5669}" destId="{AAD01205-5925-46BE-AFDB-2329B28C551E}" srcOrd="0" destOrd="0" presId="urn:microsoft.com/office/officeart/2005/8/layout/hProcess10"/>
    <dgm:cxn modelId="{DD257D6D-AAF0-42EE-B049-4639BBE42441}" type="presParOf" srcId="{AFC01BCF-AAED-4ED6-9CA4-70EC664F5669}" destId="{9057A709-3C23-474F-8B49-8C5DEF5B8A87}" srcOrd="1" destOrd="0" presId="urn:microsoft.com/office/officeart/2005/8/layout/hProcess10"/>
    <dgm:cxn modelId="{444CBC12-B3AD-4B20-A60A-93E62EF7FC1F}" type="presParOf" srcId="{DCFA9B59-29FA-400F-8F4C-E7341FA258AF}" destId="{DA73BCC9-5D61-439C-B266-2ADACDDA5F81}" srcOrd="5" destOrd="0" presId="urn:microsoft.com/office/officeart/2005/8/layout/hProcess10"/>
    <dgm:cxn modelId="{594F7272-861F-4DF1-A31F-512A8A9F51E5}" type="presParOf" srcId="{DA73BCC9-5D61-439C-B266-2ADACDDA5F81}" destId="{F4B8F6EC-8E24-4B24-8ED2-D207F87695D0}" srcOrd="0" destOrd="0" presId="urn:microsoft.com/office/officeart/2005/8/layout/hProcess10"/>
    <dgm:cxn modelId="{1EB8A2C6-7C87-4182-9535-77B426E1C73B}" type="presParOf" srcId="{DCFA9B59-29FA-400F-8F4C-E7341FA258AF}" destId="{A0D111DA-7CB1-486A-A5BE-C9A27C8DB12F}" srcOrd="6" destOrd="0" presId="urn:microsoft.com/office/officeart/2005/8/layout/hProcess10"/>
    <dgm:cxn modelId="{C1D98162-45E4-455A-92BB-9F6950BA8BAE}" type="presParOf" srcId="{A0D111DA-7CB1-486A-A5BE-C9A27C8DB12F}" destId="{A4D7FCEB-1455-46E1-A17C-B80A0A92B0BE}" srcOrd="0" destOrd="0" presId="urn:microsoft.com/office/officeart/2005/8/layout/hProcess10"/>
    <dgm:cxn modelId="{B17145F3-AC86-4108-9994-9C31A401C3DD}" type="presParOf" srcId="{A0D111DA-7CB1-486A-A5BE-C9A27C8DB12F}" destId="{31D4C544-8845-4EFA-A1E0-CE2457096BC0}" srcOrd="1" destOrd="0" presId="urn:microsoft.com/office/officeart/2005/8/layout/hProcess10"/>
    <dgm:cxn modelId="{B9A970E3-F75C-44B2-80B4-ADE794715D7B}" type="presParOf" srcId="{DCFA9B59-29FA-400F-8F4C-E7341FA258AF}" destId="{185C0A8E-DE54-4E13-9997-C070EC23D7B7}" srcOrd="7" destOrd="0" presId="urn:microsoft.com/office/officeart/2005/8/layout/hProcess10"/>
    <dgm:cxn modelId="{5F4D8D19-6266-4F2B-BA94-5EF49E4FACEC}" type="presParOf" srcId="{185C0A8E-DE54-4E13-9997-C070EC23D7B7}" destId="{0CC0B5D5-C4BB-46FC-A4BF-CE1DFD806447}" srcOrd="0" destOrd="0" presId="urn:microsoft.com/office/officeart/2005/8/layout/hProcess10"/>
    <dgm:cxn modelId="{B242D98F-8930-4EFF-9280-D296DBF5BB5F}" type="presParOf" srcId="{DCFA9B59-29FA-400F-8F4C-E7341FA258AF}" destId="{11FD4575-EEA8-43E8-86BC-BED96D7C230B}" srcOrd="8" destOrd="0" presId="urn:microsoft.com/office/officeart/2005/8/layout/hProcess10"/>
    <dgm:cxn modelId="{740FC62B-F850-4FFA-92EB-9274957E640F}" type="presParOf" srcId="{11FD4575-EEA8-43E8-86BC-BED96D7C230B}" destId="{E600A824-42F6-4B6F-B46E-0213642C27A7}" srcOrd="0" destOrd="0" presId="urn:microsoft.com/office/officeart/2005/8/layout/hProcess10"/>
    <dgm:cxn modelId="{83BAE592-0487-4256-8851-609E4C431B20}" type="presParOf" srcId="{11FD4575-EEA8-43E8-86BC-BED96D7C230B}" destId="{E6D38F53-8810-4F55-B882-8A0B8100203B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EE6420-81A5-44A5-8F87-5E2DD07C2297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16158664-9690-4575-973D-A8BECAC665D3}">
      <dgm:prSet phldrT="[文本]"/>
      <dgm:spPr/>
      <dgm:t>
        <a:bodyPr/>
        <a:lstStyle/>
        <a:p>
          <a:r>
            <a:rPr lang="zh-CN" altLang="en-US" dirty="0"/>
            <a:t>差异表达</a:t>
          </a:r>
        </a:p>
      </dgm:t>
    </dgm:pt>
    <dgm:pt modelId="{BCE702F2-990D-4364-86F0-52561367F7C0}" type="parTrans" cxnId="{91443AF8-30E7-4D8D-8298-82DC54DA54D1}">
      <dgm:prSet/>
      <dgm:spPr/>
      <dgm:t>
        <a:bodyPr/>
        <a:lstStyle/>
        <a:p>
          <a:endParaRPr lang="zh-CN" altLang="en-US"/>
        </a:p>
      </dgm:t>
    </dgm:pt>
    <dgm:pt modelId="{CBAA9A56-52A0-4C1D-AC43-B55A2FE369D2}" type="sibTrans" cxnId="{91443AF8-30E7-4D8D-8298-82DC54DA54D1}">
      <dgm:prSet/>
      <dgm:spPr/>
      <dgm:t>
        <a:bodyPr/>
        <a:lstStyle/>
        <a:p>
          <a:endParaRPr lang="zh-CN" altLang="en-US"/>
        </a:p>
      </dgm:t>
    </dgm:pt>
    <dgm:pt modelId="{758B95AD-6765-43CE-8DF0-391F80CBB5FD}">
      <dgm:prSet phldrT="[文本]"/>
      <dgm:spPr/>
      <dgm:t>
        <a:bodyPr/>
        <a:lstStyle/>
        <a:p>
          <a:r>
            <a:rPr lang="zh-CN" altLang="en-US" dirty="0"/>
            <a:t>可变剪切</a:t>
          </a:r>
        </a:p>
      </dgm:t>
    </dgm:pt>
    <dgm:pt modelId="{EAFD28E8-4604-41F0-8579-D52FE24A3757}" type="parTrans" cxnId="{CD1B81F1-7D00-416E-8473-D25DC648B802}">
      <dgm:prSet/>
      <dgm:spPr/>
      <dgm:t>
        <a:bodyPr/>
        <a:lstStyle/>
        <a:p>
          <a:endParaRPr lang="zh-CN" altLang="en-US"/>
        </a:p>
      </dgm:t>
    </dgm:pt>
    <dgm:pt modelId="{3C86A8B7-450C-4476-86BE-579A07884423}" type="sibTrans" cxnId="{CD1B81F1-7D00-416E-8473-D25DC648B802}">
      <dgm:prSet/>
      <dgm:spPr/>
      <dgm:t>
        <a:bodyPr/>
        <a:lstStyle/>
        <a:p>
          <a:endParaRPr lang="zh-CN" altLang="en-US"/>
        </a:p>
      </dgm:t>
    </dgm:pt>
    <dgm:pt modelId="{EB9A5B19-5CBB-47DE-9A70-2A0BF5AA12A7}">
      <dgm:prSet phldrT="[文本]"/>
      <dgm:spPr/>
      <dgm:t>
        <a:bodyPr/>
        <a:lstStyle/>
        <a:p>
          <a:r>
            <a:rPr lang="zh-CN" altLang="en-US" dirty="0"/>
            <a:t>共表达网络</a:t>
          </a:r>
        </a:p>
      </dgm:t>
    </dgm:pt>
    <dgm:pt modelId="{5C074F7B-93F6-48C2-9C88-CDFFE651F05B}" type="parTrans" cxnId="{A8A6455F-4C4A-4C5C-923E-410B9F33C5DF}">
      <dgm:prSet/>
      <dgm:spPr/>
      <dgm:t>
        <a:bodyPr/>
        <a:lstStyle/>
        <a:p>
          <a:endParaRPr lang="zh-CN" altLang="en-US"/>
        </a:p>
      </dgm:t>
    </dgm:pt>
    <dgm:pt modelId="{4497F246-1C14-47AF-8A73-D41C30F4A6E2}" type="sibTrans" cxnId="{A8A6455F-4C4A-4C5C-923E-410B9F33C5DF}">
      <dgm:prSet/>
      <dgm:spPr/>
      <dgm:t>
        <a:bodyPr/>
        <a:lstStyle/>
        <a:p>
          <a:endParaRPr lang="zh-CN" altLang="en-US"/>
        </a:p>
      </dgm:t>
    </dgm:pt>
    <dgm:pt modelId="{B2A5E8EE-932F-4685-806D-05CFCD9CCE17}">
      <dgm:prSet phldrT="[文本]"/>
      <dgm:spPr/>
      <dgm:t>
        <a:bodyPr/>
        <a:lstStyle/>
        <a:p>
          <a:r>
            <a:rPr lang="zh-CN" altLang="en-US" dirty="0"/>
            <a:t>转录调控网络</a:t>
          </a:r>
        </a:p>
      </dgm:t>
    </dgm:pt>
    <dgm:pt modelId="{305A22B4-E618-4157-ABF4-DF3EF8D74487}" type="parTrans" cxnId="{8F25FAA2-EE48-48E3-AEB2-3D927C77EA87}">
      <dgm:prSet/>
      <dgm:spPr/>
      <dgm:t>
        <a:bodyPr/>
        <a:lstStyle/>
        <a:p>
          <a:endParaRPr lang="zh-CN" altLang="en-US"/>
        </a:p>
      </dgm:t>
    </dgm:pt>
    <dgm:pt modelId="{19AE4998-F78F-4D39-9F54-C3708CBDECF0}" type="sibTrans" cxnId="{8F25FAA2-EE48-48E3-AEB2-3D927C77EA87}">
      <dgm:prSet/>
      <dgm:spPr/>
      <dgm:t>
        <a:bodyPr/>
        <a:lstStyle/>
        <a:p>
          <a:endParaRPr lang="zh-CN" altLang="en-US"/>
        </a:p>
      </dgm:t>
    </dgm:pt>
    <dgm:pt modelId="{65615811-65CF-44A2-A28C-E8414D861666}" type="pres">
      <dgm:prSet presAssocID="{FAEE6420-81A5-44A5-8F87-5E2DD07C2297}" presName="Name0" presStyleCnt="0">
        <dgm:presLayoutVars>
          <dgm:dir/>
          <dgm:resizeHandles val="exact"/>
        </dgm:presLayoutVars>
      </dgm:prSet>
      <dgm:spPr/>
    </dgm:pt>
    <dgm:pt modelId="{163B87C2-C422-4674-964D-7A7B6D09658E}" type="pres">
      <dgm:prSet presAssocID="{16158664-9690-4575-973D-A8BECAC665D3}" presName="composite" presStyleCnt="0"/>
      <dgm:spPr/>
    </dgm:pt>
    <dgm:pt modelId="{BF8818CA-15D4-44ED-9E54-272FB28F9ECD}" type="pres">
      <dgm:prSet presAssocID="{16158664-9690-4575-973D-A8BECAC665D3}" presName="rect1" presStyleLbl="b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D0381E3E-6953-476D-9714-75DF2D3E20AC}" type="pres">
      <dgm:prSet presAssocID="{16158664-9690-4575-973D-A8BECAC665D3}" presName="wedgeRectCallout1" presStyleLbl="node1" presStyleIdx="0" presStyleCnt="4">
        <dgm:presLayoutVars>
          <dgm:bulletEnabled val="1"/>
        </dgm:presLayoutVars>
      </dgm:prSet>
      <dgm:spPr/>
    </dgm:pt>
    <dgm:pt modelId="{044EAA34-89E3-4143-B33D-ECD56FEC6187}" type="pres">
      <dgm:prSet presAssocID="{CBAA9A56-52A0-4C1D-AC43-B55A2FE369D2}" presName="sibTrans" presStyleCnt="0"/>
      <dgm:spPr/>
    </dgm:pt>
    <dgm:pt modelId="{BBC62583-C020-4D49-8FC3-9F4789645C03}" type="pres">
      <dgm:prSet presAssocID="{758B95AD-6765-43CE-8DF0-391F80CBB5FD}" presName="composite" presStyleCnt="0"/>
      <dgm:spPr/>
    </dgm:pt>
    <dgm:pt modelId="{C37C065F-D9B5-4C0B-93DE-B1276085974E}" type="pres">
      <dgm:prSet presAssocID="{758B95AD-6765-43CE-8DF0-391F80CBB5FD}" presName="rect1" presStyleLbl="b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98E473E7-9E6B-4828-BE05-EE0918BF4D4A}" type="pres">
      <dgm:prSet presAssocID="{758B95AD-6765-43CE-8DF0-391F80CBB5FD}" presName="wedgeRectCallout1" presStyleLbl="node1" presStyleIdx="1" presStyleCnt="4">
        <dgm:presLayoutVars>
          <dgm:bulletEnabled val="1"/>
        </dgm:presLayoutVars>
      </dgm:prSet>
      <dgm:spPr/>
    </dgm:pt>
    <dgm:pt modelId="{26A1209E-ADB6-45B2-9C70-0BCC5981ED36}" type="pres">
      <dgm:prSet presAssocID="{3C86A8B7-450C-4476-86BE-579A07884423}" presName="sibTrans" presStyleCnt="0"/>
      <dgm:spPr/>
    </dgm:pt>
    <dgm:pt modelId="{1F766826-E09C-421A-92B0-740B8ECB7745}" type="pres">
      <dgm:prSet presAssocID="{EB9A5B19-5CBB-47DE-9A70-2A0BF5AA12A7}" presName="composite" presStyleCnt="0"/>
      <dgm:spPr/>
    </dgm:pt>
    <dgm:pt modelId="{570108B3-E637-4579-A97A-616936343381}" type="pres">
      <dgm:prSet presAssocID="{EB9A5B19-5CBB-47DE-9A70-2A0BF5AA12A7}" presName="rect1" presStyleLbl="b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867BEFB3-D8D5-4135-9415-502B4B356005}" type="pres">
      <dgm:prSet presAssocID="{EB9A5B19-5CBB-47DE-9A70-2A0BF5AA12A7}" presName="wedgeRectCallout1" presStyleLbl="node1" presStyleIdx="2" presStyleCnt="4">
        <dgm:presLayoutVars>
          <dgm:bulletEnabled val="1"/>
        </dgm:presLayoutVars>
      </dgm:prSet>
      <dgm:spPr/>
    </dgm:pt>
    <dgm:pt modelId="{7862DB98-64A0-495D-8253-E334F19D927C}" type="pres">
      <dgm:prSet presAssocID="{4497F246-1C14-47AF-8A73-D41C30F4A6E2}" presName="sibTrans" presStyleCnt="0"/>
      <dgm:spPr/>
    </dgm:pt>
    <dgm:pt modelId="{4584018F-5016-4FF1-A728-F9F1D03EA686}" type="pres">
      <dgm:prSet presAssocID="{B2A5E8EE-932F-4685-806D-05CFCD9CCE17}" presName="composite" presStyleCnt="0"/>
      <dgm:spPr/>
    </dgm:pt>
    <dgm:pt modelId="{A3188435-4F2A-41A1-B4DD-32DC30702DC0}" type="pres">
      <dgm:prSet presAssocID="{B2A5E8EE-932F-4685-806D-05CFCD9CCE17}" presName="rect1" presStyleLbl="b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</dgm:pt>
    <dgm:pt modelId="{66A0725A-251E-4575-A56D-0E5A9A8CED30}" type="pres">
      <dgm:prSet presAssocID="{B2A5E8EE-932F-4685-806D-05CFCD9CCE17}" presName="wedgeRectCallout1" presStyleLbl="node1" presStyleIdx="3" presStyleCnt="4">
        <dgm:presLayoutVars>
          <dgm:bulletEnabled val="1"/>
        </dgm:presLayoutVars>
      </dgm:prSet>
      <dgm:spPr/>
    </dgm:pt>
  </dgm:ptLst>
  <dgm:cxnLst>
    <dgm:cxn modelId="{C4F69C1D-79B7-482F-990C-CCC7AFF69057}" type="presOf" srcId="{FAEE6420-81A5-44A5-8F87-5E2DD07C2297}" destId="{65615811-65CF-44A2-A28C-E8414D861666}" srcOrd="0" destOrd="0" presId="urn:microsoft.com/office/officeart/2008/layout/BendingPictureCaptionList"/>
    <dgm:cxn modelId="{0C0EBB1E-0BB3-4C87-B063-BC5013A6AC20}" type="presOf" srcId="{EB9A5B19-5CBB-47DE-9A70-2A0BF5AA12A7}" destId="{867BEFB3-D8D5-4135-9415-502B4B356005}" srcOrd="0" destOrd="0" presId="urn:microsoft.com/office/officeart/2008/layout/BendingPictureCaptionList"/>
    <dgm:cxn modelId="{A8A6455F-4C4A-4C5C-923E-410B9F33C5DF}" srcId="{FAEE6420-81A5-44A5-8F87-5E2DD07C2297}" destId="{EB9A5B19-5CBB-47DE-9A70-2A0BF5AA12A7}" srcOrd="2" destOrd="0" parTransId="{5C074F7B-93F6-48C2-9C88-CDFFE651F05B}" sibTransId="{4497F246-1C14-47AF-8A73-D41C30F4A6E2}"/>
    <dgm:cxn modelId="{DA4E244A-8F14-444F-92A1-9EF8A02A2D7C}" type="presOf" srcId="{16158664-9690-4575-973D-A8BECAC665D3}" destId="{D0381E3E-6953-476D-9714-75DF2D3E20AC}" srcOrd="0" destOrd="0" presId="urn:microsoft.com/office/officeart/2008/layout/BendingPictureCaptionList"/>
    <dgm:cxn modelId="{12D07857-EE8B-40A3-AF15-9E52FDA4EC72}" type="presOf" srcId="{758B95AD-6765-43CE-8DF0-391F80CBB5FD}" destId="{98E473E7-9E6B-4828-BE05-EE0918BF4D4A}" srcOrd="0" destOrd="0" presId="urn:microsoft.com/office/officeart/2008/layout/BendingPictureCaptionList"/>
    <dgm:cxn modelId="{7EABA282-43A1-482A-AF1D-1626247B8237}" type="presOf" srcId="{B2A5E8EE-932F-4685-806D-05CFCD9CCE17}" destId="{66A0725A-251E-4575-A56D-0E5A9A8CED30}" srcOrd="0" destOrd="0" presId="urn:microsoft.com/office/officeart/2008/layout/BendingPictureCaptionList"/>
    <dgm:cxn modelId="{8F25FAA2-EE48-48E3-AEB2-3D927C77EA87}" srcId="{FAEE6420-81A5-44A5-8F87-5E2DD07C2297}" destId="{B2A5E8EE-932F-4685-806D-05CFCD9CCE17}" srcOrd="3" destOrd="0" parTransId="{305A22B4-E618-4157-ABF4-DF3EF8D74487}" sibTransId="{19AE4998-F78F-4D39-9F54-C3708CBDECF0}"/>
    <dgm:cxn modelId="{CD1B81F1-7D00-416E-8473-D25DC648B802}" srcId="{FAEE6420-81A5-44A5-8F87-5E2DD07C2297}" destId="{758B95AD-6765-43CE-8DF0-391F80CBB5FD}" srcOrd="1" destOrd="0" parTransId="{EAFD28E8-4604-41F0-8579-D52FE24A3757}" sibTransId="{3C86A8B7-450C-4476-86BE-579A07884423}"/>
    <dgm:cxn modelId="{91443AF8-30E7-4D8D-8298-82DC54DA54D1}" srcId="{FAEE6420-81A5-44A5-8F87-5E2DD07C2297}" destId="{16158664-9690-4575-973D-A8BECAC665D3}" srcOrd="0" destOrd="0" parTransId="{BCE702F2-990D-4364-86F0-52561367F7C0}" sibTransId="{CBAA9A56-52A0-4C1D-AC43-B55A2FE369D2}"/>
    <dgm:cxn modelId="{F8ADEB0B-542C-4B01-90C7-4F23F31F117B}" type="presParOf" srcId="{65615811-65CF-44A2-A28C-E8414D861666}" destId="{163B87C2-C422-4674-964D-7A7B6D09658E}" srcOrd="0" destOrd="0" presId="urn:microsoft.com/office/officeart/2008/layout/BendingPictureCaptionList"/>
    <dgm:cxn modelId="{AE1FA8BC-DA45-4C0E-82AD-FFB7ECB71098}" type="presParOf" srcId="{163B87C2-C422-4674-964D-7A7B6D09658E}" destId="{BF8818CA-15D4-44ED-9E54-272FB28F9ECD}" srcOrd="0" destOrd="0" presId="urn:microsoft.com/office/officeart/2008/layout/BendingPictureCaptionList"/>
    <dgm:cxn modelId="{7C497EDA-5539-440A-8CF7-198A871FD50F}" type="presParOf" srcId="{163B87C2-C422-4674-964D-7A7B6D09658E}" destId="{D0381E3E-6953-476D-9714-75DF2D3E20AC}" srcOrd="1" destOrd="0" presId="urn:microsoft.com/office/officeart/2008/layout/BendingPictureCaptionList"/>
    <dgm:cxn modelId="{904A923C-D675-4A9F-ADB8-6F7885DB7EFA}" type="presParOf" srcId="{65615811-65CF-44A2-A28C-E8414D861666}" destId="{044EAA34-89E3-4143-B33D-ECD56FEC6187}" srcOrd="1" destOrd="0" presId="urn:microsoft.com/office/officeart/2008/layout/BendingPictureCaptionList"/>
    <dgm:cxn modelId="{CDF9E7B2-FC54-4846-BF0F-618BBDC6FF9F}" type="presParOf" srcId="{65615811-65CF-44A2-A28C-E8414D861666}" destId="{BBC62583-C020-4D49-8FC3-9F4789645C03}" srcOrd="2" destOrd="0" presId="urn:microsoft.com/office/officeart/2008/layout/BendingPictureCaptionList"/>
    <dgm:cxn modelId="{D0533EE7-8179-4CED-B429-0BD09AFC732B}" type="presParOf" srcId="{BBC62583-C020-4D49-8FC3-9F4789645C03}" destId="{C37C065F-D9B5-4C0B-93DE-B1276085974E}" srcOrd="0" destOrd="0" presId="urn:microsoft.com/office/officeart/2008/layout/BendingPictureCaptionList"/>
    <dgm:cxn modelId="{B788BD50-AFD1-455D-B8F6-947000701110}" type="presParOf" srcId="{BBC62583-C020-4D49-8FC3-9F4789645C03}" destId="{98E473E7-9E6B-4828-BE05-EE0918BF4D4A}" srcOrd="1" destOrd="0" presId="urn:microsoft.com/office/officeart/2008/layout/BendingPictureCaptionList"/>
    <dgm:cxn modelId="{6F51C347-B750-456C-AAFB-57B9B45E2E16}" type="presParOf" srcId="{65615811-65CF-44A2-A28C-E8414D861666}" destId="{26A1209E-ADB6-45B2-9C70-0BCC5981ED36}" srcOrd="3" destOrd="0" presId="urn:microsoft.com/office/officeart/2008/layout/BendingPictureCaptionList"/>
    <dgm:cxn modelId="{CC6EDDD6-EBBD-499A-984A-225E9538106C}" type="presParOf" srcId="{65615811-65CF-44A2-A28C-E8414D861666}" destId="{1F766826-E09C-421A-92B0-740B8ECB7745}" srcOrd="4" destOrd="0" presId="urn:microsoft.com/office/officeart/2008/layout/BendingPictureCaptionList"/>
    <dgm:cxn modelId="{0A695673-98E2-4322-9CD8-1A60B9458736}" type="presParOf" srcId="{1F766826-E09C-421A-92B0-740B8ECB7745}" destId="{570108B3-E637-4579-A97A-616936343381}" srcOrd="0" destOrd="0" presId="urn:microsoft.com/office/officeart/2008/layout/BendingPictureCaptionList"/>
    <dgm:cxn modelId="{CFBAC670-C69C-4069-A0F8-CB395391EC08}" type="presParOf" srcId="{1F766826-E09C-421A-92B0-740B8ECB7745}" destId="{867BEFB3-D8D5-4135-9415-502B4B356005}" srcOrd="1" destOrd="0" presId="urn:microsoft.com/office/officeart/2008/layout/BendingPictureCaptionList"/>
    <dgm:cxn modelId="{D9CDCDF6-8E68-49F4-9DBD-DDDEF54A1701}" type="presParOf" srcId="{65615811-65CF-44A2-A28C-E8414D861666}" destId="{7862DB98-64A0-495D-8253-E334F19D927C}" srcOrd="5" destOrd="0" presId="urn:microsoft.com/office/officeart/2008/layout/BendingPictureCaptionList"/>
    <dgm:cxn modelId="{549DBD91-123A-4FFD-93FA-0A6C6216D5B5}" type="presParOf" srcId="{65615811-65CF-44A2-A28C-E8414D861666}" destId="{4584018F-5016-4FF1-A728-F9F1D03EA686}" srcOrd="6" destOrd="0" presId="urn:microsoft.com/office/officeart/2008/layout/BendingPictureCaptionList"/>
    <dgm:cxn modelId="{3B3B45C0-C3D0-4239-AF8C-4AC26DFE5EEE}" type="presParOf" srcId="{4584018F-5016-4FF1-A728-F9F1D03EA686}" destId="{A3188435-4F2A-41A1-B4DD-32DC30702DC0}" srcOrd="0" destOrd="0" presId="urn:microsoft.com/office/officeart/2008/layout/BendingPictureCaptionList"/>
    <dgm:cxn modelId="{0A0A4EED-F2EF-4B77-8742-DE9C9799381C}" type="presParOf" srcId="{4584018F-5016-4FF1-A728-F9F1D03EA686}" destId="{66A0725A-251E-4575-A56D-0E5A9A8CED30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4BB2FD-5032-4054-A0D7-89A23643ADA3}" type="doc">
      <dgm:prSet loTypeId="urn:microsoft.com/office/officeart/2008/layout/SquareAccent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1098BEAB-BC58-4962-87E5-73549C03D3FB}">
      <dgm:prSet phldrT="[文本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1800" dirty="0"/>
            <a:t>问题导向型</a:t>
          </a:r>
          <a:endParaRPr lang="en-US" altLang="zh-CN" sz="1800" dirty="0"/>
        </a:p>
      </dgm:t>
    </dgm:pt>
    <dgm:pt modelId="{7DA08C3D-2F11-4272-805D-40B4A5C7A758}" type="parTrans" cxnId="{E4CC4330-AF28-432F-8CA5-70919607A1FE}">
      <dgm:prSet/>
      <dgm:spPr/>
      <dgm:t>
        <a:bodyPr/>
        <a:lstStyle/>
        <a:p>
          <a:endParaRPr lang="zh-CN" altLang="en-US"/>
        </a:p>
      </dgm:t>
    </dgm:pt>
    <dgm:pt modelId="{97B2D48E-466C-4982-9BCD-A74A1B17615C}" type="sibTrans" cxnId="{E4CC4330-AF28-432F-8CA5-70919607A1FE}">
      <dgm:prSet/>
      <dgm:spPr/>
      <dgm:t>
        <a:bodyPr/>
        <a:lstStyle/>
        <a:p>
          <a:endParaRPr lang="zh-CN" altLang="en-US"/>
        </a:p>
      </dgm:t>
    </dgm:pt>
    <dgm:pt modelId="{4BE9A96B-BE94-46CD-A71B-46C0BF27EAE9}">
      <dgm:prSet phldrT="[文本]" custT="1"/>
      <dgm:spPr/>
      <dgm:t>
        <a:bodyPr/>
        <a:lstStyle/>
        <a:p>
          <a:r>
            <a:rPr lang="zh-CN" altLang="en-US" sz="1400" dirty="0"/>
            <a:t>生物学重复（</a:t>
          </a:r>
          <a:r>
            <a:rPr lang="en-US" altLang="zh-CN" sz="1400" dirty="0"/>
            <a:t>3-5</a:t>
          </a:r>
          <a:r>
            <a:rPr lang="zh-CN" altLang="en-US" sz="1400" dirty="0"/>
            <a:t>个）</a:t>
          </a:r>
        </a:p>
      </dgm:t>
    </dgm:pt>
    <dgm:pt modelId="{EDC301A2-DEF3-4EBB-9CFC-FCA2DB6DF861}" type="parTrans" cxnId="{126802F6-BE89-48F7-A779-38B9361A8FAA}">
      <dgm:prSet/>
      <dgm:spPr/>
      <dgm:t>
        <a:bodyPr/>
        <a:lstStyle/>
        <a:p>
          <a:endParaRPr lang="zh-CN" altLang="en-US"/>
        </a:p>
      </dgm:t>
    </dgm:pt>
    <dgm:pt modelId="{8DCD2EE9-6F3A-4760-B684-C16ED966DE35}" type="sibTrans" cxnId="{126802F6-BE89-48F7-A779-38B9361A8FAA}">
      <dgm:prSet/>
      <dgm:spPr/>
      <dgm:t>
        <a:bodyPr/>
        <a:lstStyle/>
        <a:p>
          <a:endParaRPr lang="zh-CN" altLang="en-US"/>
        </a:p>
      </dgm:t>
    </dgm:pt>
    <dgm:pt modelId="{48AE78CE-8362-4569-A128-2D7347A202DE}">
      <dgm:prSet phldrT="[文本]" custT="1"/>
      <dgm:spPr/>
      <dgm:t>
        <a:bodyPr/>
        <a:lstStyle/>
        <a:p>
          <a:r>
            <a:rPr lang="zh-CN" altLang="en-US" sz="1400" dirty="0"/>
            <a:t>样本提取（分类和保存）</a:t>
          </a:r>
        </a:p>
      </dgm:t>
    </dgm:pt>
    <dgm:pt modelId="{D45C38AA-5FBA-4347-B4CF-0264EECF8CFF}" type="parTrans" cxnId="{32DD3AF7-F96C-482F-856C-07D68843B2D6}">
      <dgm:prSet/>
      <dgm:spPr/>
      <dgm:t>
        <a:bodyPr/>
        <a:lstStyle/>
        <a:p>
          <a:endParaRPr lang="zh-CN" altLang="en-US"/>
        </a:p>
      </dgm:t>
    </dgm:pt>
    <dgm:pt modelId="{722DF853-6C0C-4B59-9319-2856EE3FA047}" type="sibTrans" cxnId="{32DD3AF7-F96C-482F-856C-07D68843B2D6}">
      <dgm:prSet/>
      <dgm:spPr/>
      <dgm:t>
        <a:bodyPr/>
        <a:lstStyle/>
        <a:p>
          <a:endParaRPr lang="zh-CN" altLang="en-US"/>
        </a:p>
      </dgm:t>
    </dgm:pt>
    <dgm:pt modelId="{BC718982-02D9-44F9-B266-9D0EB690BF7F}">
      <dgm:prSet phldrT="[文本]" custT="1"/>
      <dgm:spPr/>
      <dgm:t>
        <a:bodyPr/>
        <a:lstStyle/>
        <a:p>
          <a:pPr algn="ctr"/>
          <a:r>
            <a:rPr lang="zh-CN" altLang="en-US" sz="1800" dirty="0"/>
            <a:t>数据导向型</a:t>
          </a:r>
        </a:p>
      </dgm:t>
    </dgm:pt>
    <dgm:pt modelId="{753E7C63-028D-4264-A57E-78F1979D90F0}" type="parTrans" cxnId="{A6EABC16-CE68-4E7D-8E41-AB8C1BC0B1CF}">
      <dgm:prSet/>
      <dgm:spPr/>
      <dgm:t>
        <a:bodyPr/>
        <a:lstStyle/>
        <a:p>
          <a:endParaRPr lang="zh-CN" altLang="en-US"/>
        </a:p>
      </dgm:t>
    </dgm:pt>
    <dgm:pt modelId="{FF41F80F-AEEE-4D39-BF2B-25446A91924D}" type="sibTrans" cxnId="{A6EABC16-CE68-4E7D-8E41-AB8C1BC0B1CF}">
      <dgm:prSet/>
      <dgm:spPr/>
      <dgm:t>
        <a:bodyPr/>
        <a:lstStyle/>
        <a:p>
          <a:endParaRPr lang="zh-CN" altLang="en-US"/>
        </a:p>
      </dgm:t>
    </dgm:pt>
    <dgm:pt modelId="{1350B093-A48D-4288-B552-E4FDF43070C6}">
      <dgm:prSet phldrT="[文本]"/>
      <dgm:spPr/>
      <dgm:t>
        <a:bodyPr/>
        <a:lstStyle/>
        <a:p>
          <a:r>
            <a:rPr lang="zh-CN" altLang="en-US" dirty="0"/>
            <a:t>数据异质性（平台、个体差异）</a:t>
          </a:r>
        </a:p>
      </dgm:t>
    </dgm:pt>
    <dgm:pt modelId="{BF6F3E6E-E1C2-4FC6-9EA8-0265D53DAB5C}" type="parTrans" cxnId="{BA2BA574-9CDB-47A5-9292-4911393F14D4}">
      <dgm:prSet/>
      <dgm:spPr/>
      <dgm:t>
        <a:bodyPr/>
        <a:lstStyle/>
        <a:p>
          <a:endParaRPr lang="zh-CN" altLang="en-US"/>
        </a:p>
      </dgm:t>
    </dgm:pt>
    <dgm:pt modelId="{B72460E6-2BB3-45BE-A6D3-285E35034476}" type="sibTrans" cxnId="{BA2BA574-9CDB-47A5-9292-4911393F14D4}">
      <dgm:prSet/>
      <dgm:spPr/>
      <dgm:t>
        <a:bodyPr/>
        <a:lstStyle/>
        <a:p>
          <a:endParaRPr lang="zh-CN" altLang="en-US"/>
        </a:p>
      </dgm:t>
    </dgm:pt>
    <dgm:pt modelId="{483CBC0A-9EA9-4F7E-B6DD-1296D2E90ADF}">
      <dgm:prSet phldrT="[文本]"/>
      <dgm:spPr/>
      <dgm:t>
        <a:bodyPr/>
        <a:lstStyle/>
        <a:p>
          <a:r>
            <a:rPr lang="zh-CN" altLang="en-US" dirty="0"/>
            <a:t>确定分析流程</a:t>
          </a:r>
        </a:p>
      </dgm:t>
    </dgm:pt>
    <dgm:pt modelId="{2311D597-6670-4EA5-95CB-A211FADE6992}" type="parTrans" cxnId="{011BB1DA-BA26-477A-BD7A-7480F4CBEE55}">
      <dgm:prSet/>
      <dgm:spPr/>
      <dgm:t>
        <a:bodyPr/>
        <a:lstStyle/>
        <a:p>
          <a:endParaRPr lang="zh-CN" altLang="en-US"/>
        </a:p>
      </dgm:t>
    </dgm:pt>
    <dgm:pt modelId="{56AE7664-8D7E-41DC-B800-3CE0E44603FF}" type="sibTrans" cxnId="{011BB1DA-BA26-477A-BD7A-7480F4CBEE55}">
      <dgm:prSet/>
      <dgm:spPr/>
      <dgm:t>
        <a:bodyPr/>
        <a:lstStyle/>
        <a:p>
          <a:endParaRPr lang="zh-CN" altLang="en-US"/>
        </a:p>
      </dgm:t>
    </dgm:pt>
    <dgm:pt modelId="{CBDBD36E-4667-4282-912A-9516FE2CE7EA}">
      <dgm:prSet phldrT="[文本]"/>
      <dgm:spPr/>
      <dgm:t>
        <a:bodyPr/>
        <a:lstStyle/>
        <a:p>
          <a:r>
            <a:rPr lang="zh-CN" altLang="en-US" dirty="0"/>
            <a:t>分析工具选用</a:t>
          </a:r>
        </a:p>
      </dgm:t>
    </dgm:pt>
    <dgm:pt modelId="{C6CFE0E1-2279-4E7A-99F7-2D54399A8B86}" type="parTrans" cxnId="{D2693E8D-7E44-4E70-8DC1-F14D12F29DF7}">
      <dgm:prSet/>
      <dgm:spPr/>
      <dgm:t>
        <a:bodyPr/>
        <a:lstStyle/>
        <a:p>
          <a:endParaRPr lang="zh-CN" altLang="en-US"/>
        </a:p>
      </dgm:t>
    </dgm:pt>
    <dgm:pt modelId="{1D113165-24C3-4A55-BA87-68F58BF9F43A}" type="sibTrans" cxnId="{D2693E8D-7E44-4E70-8DC1-F14D12F29DF7}">
      <dgm:prSet/>
      <dgm:spPr/>
      <dgm:t>
        <a:bodyPr/>
        <a:lstStyle/>
        <a:p>
          <a:endParaRPr lang="zh-CN" altLang="en-US"/>
        </a:p>
      </dgm:t>
    </dgm:pt>
    <dgm:pt modelId="{776C98D1-3C4B-4070-A578-8ABFEC9DCCFA}">
      <dgm:prSet phldrT="[文本]" custT="1"/>
      <dgm:spPr/>
      <dgm:t>
        <a:bodyPr/>
        <a:lstStyle/>
        <a:p>
          <a:r>
            <a:rPr lang="zh-CN" altLang="en-US" sz="1200" dirty="0"/>
            <a:t>测序平台（读长、通量和准确率等）</a:t>
          </a:r>
        </a:p>
      </dgm:t>
    </dgm:pt>
    <dgm:pt modelId="{0EFB7807-B666-48AF-BD20-AD7EBEA4C2AD}" type="parTrans" cxnId="{0B47F9B4-4549-4994-9E18-D59E791D05D8}">
      <dgm:prSet/>
      <dgm:spPr/>
      <dgm:t>
        <a:bodyPr/>
        <a:lstStyle/>
        <a:p>
          <a:endParaRPr lang="zh-CN" altLang="en-US"/>
        </a:p>
      </dgm:t>
    </dgm:pt>
    <dgm:pt modelId="{4B5EA26F-DC83-4911-969A-EA5C4C13BD5C}" type="sibTrans" cxnId="{0B47F9B4-4549-4994-9E18-D59E791D05D8}">
      <dgm:prSet/>
      <dgm:spPr/>
      <dgm:t>
        <a:bodyPr/>
        <a:lstStyle/>
        <a:p>
          <a:endParaRPr lang="zh-CN" altLang="en-US"/>
        </a:p>
      </dgm:t>
    </dgm:pt>
    <dgm:pt modelId="{B20412F2-8635-4F75-9086-EEF23A351A7F}">
      <dgm:prSet phldrT="[文本]" custT="1"/>
      <dgm:spPr/>
      <dgm:t>
        <a:bodyPr/>
        <a:lstStyle/>
        <a:p>
          <a:r>
            <a:rPr lang="zh-CN" altLang="en-US" sz="1200" dirty="0"/>
            <a:t>测序深度（简单基因表达分析需</a:t>
          </a:r>
          <a:r>
            <a:rPr lang="en-US" altLang="zh-CN" sz="1200" dirty="0"/>
            <a:t>5M</a:t>
          </a:r>
          <a:r>
            <a:rPr lang="zh-CN" altLang="en-US" sz="1200" dirty="0"/>
            <a:t>以上</a:t>
          </a:r>
          <a:r>
            <a:rPr lang="en-US" altLang="zh-CN" sz="1200" dirty="0"/>
            <a:t>reads</a:t>
          </a:r>
          <a:r>
            <a:rPr lang="zh-CN" altLang="en-US" sz="1200" dirty="0"/>
            <a:t>，小</a:t>
          </a:r>
          <a:r>
            <a:rPr lang="en-US" altLang="zh-CN" sz="1200" dirty="0"/>
            <a:t>RNA</a:t>
          </a:r>
          <a:r>
            <a:rPr lang="zh-CN" altLang="en-US" sz="1200" dirty="0"/>
            <a:t>至少</a:t>
          </a:r>
          <a:r>
            <a:rPr lang="en-US" altLang="zh-CN" sz="1200" dirty="0"/>
            <a:t>30M</a:t>
          </a:r>
          <a:r>
            <a:rPr lang="zh-CN" altLang="en-US" sz="1200" dirty="0"/>
            <a:t>）</a:t>
          </a:r>
        </a:p>
      </dgm:t>
    </dgm:pt>
    <dgm:pt modelId="{9C070336-077D-4224-8D1A-BC12F6363C6B}" type="parTrans" cxnId="{321985FC-53C9-46C2-9FC2-3B82E093DD7B}">
      <dgm:prSet/>
      <dgm:spPr/>
      <dgm:t>
        <a:bodyPr/>
        <a:lstStyle/>
        <a:p>
          <a:endParaRPr lang="zh-CN" altLang="en-US"/>
        </a:p>
      </dgm:t>
    </dgm:pt>
    <dgm:pt modelId="{3008A456-50E7-4053-8128-1076284CA35A}" type="sibTrans" cxnId="{321985FC-53C9-46C2-9FC2-3B82E093DD7B}">
      <dgm:prSet/>
      <dgm:spPr/>
      <dgm:t>
        <a:bodyPr/>
        <a:lstStyle/>
        <a:p>
          <a:endParaRPr lang="zh-CN" altLang="en-US"/>
        </a:p>
      </dgm:t>
    </dgm:pt>
    <dgm:pt modelId="{22750857-C711-407D-B022-35B7B5F9D69C}">
      <dgm:prSet phldrT="[文本]" custT="1"/>
      <dgm:spPr/>
      <dgm:t>
        <a:bodyPr/>
        <a:lstStyle/>
        <a:p>
          <a:r>
            <a:rPr lang="zh-CN" altLang="en-US" sz="1200" dirty="0"/>
            <a:t>文库构建（链特异性非特异性）</a:t>
          </a:r>
        </a:p>
      </dgm:t>
    </dgm:pt>
    <dgm:pt modelId="{870F58B7-A63F-4E13-81B2-B68C45294A4D}" type="parTrans" cxnId="{C4AE675F-B11B-4523-86C2-6728D083E3F8}">
      <dgm:prSet/>
      <dgm:spPr/>
      <dgm:t>
        <a:bodyPr/>
        <a:lstStyle/>
        <a:p>
          <a:endParaRPr lang="zh-CN" altLang="en-US"/>
        </a:p>
      </dgm:t>
    </dgm:pt>
    <dgm:pt modelId="{E6003D67-FF0B-4F2E-9072-BCC8198916E7}" type="sibTrans" cxnId="{C4AE675F-B11B-4523-86C2-6728D083E3F8}">
      <dgm:prSet/>
      <dgm:spPr/>
      <dgm:t>
        <a:bodyPr/>
        <a:lstStyle/>
        <a:p>
          <a:endParaRPr lang="zh-CN" altLang="en-US"/>
        </a:p>
      </dgm:t>
    </dgm:pt>
    <dgm:pt modelId="{AC531900-A5B6-44B5-8D6F-429CA9A4595D}">
      <dgm:prSet phldrT="[文本]" custT="1"/>
      <dgm:spPr/>
      <dgm:t>
        <a:bodyPr/>
        <a:lstStyle/>
        <a:p>
          <a:r>
            <a:rPr lang="zh-CN" altLang="en-US" sz="1200" dirty="0"/>
            <a:t>测序策略（单端和双末端）</a:t>
          </a:r>
        </a:p>
      </dgm:t>
    </dgm:pt>
    <dgm:pt modelId="{5807C9FD-72E5-4C44-AFEE-841E9F3FE20D}" type="parTrans" cxnId="{64B21264-EBA6-4C1C-9A0A-207D50C1AF25}">
      <dgm:prSet/>
      <dgm:spPr/>
      <dgm:t>
        <a:bodyPr/>
        <a:lstStyle/>
        <a:p>
          <a:endParaRPr lang="zh-CN" altLang="en-US"/>
        </a:p>
      </dgm:t>
    </dgm:pt>
    <dgm:pt modelId="{FE90BF92-DC38-4235-896C-A81F6AE592BD}" type="sibTrans" cxnId="{64B21264-EBA6-4C1C-9A0A-207D50C1AF25}">
      <dgm:prSet/>
      <dgm:spPr/>
      <dgm:t>
        <a:bodyPr/>
        <a:lstStyle/>
        <a:p>
          <a:endParaRPr lang="zh-CN" altLang="en-US"/>
        </a:p>
      </dgm:t>
    </dgm:pt>
    <dgm:pt modelId="{962485D6-CA4E-475E-AB2E-4D91060CFF28}" type="pres">
      <dgm:prSet presAssocID="{994BB2FD-5032-4054-A0D7-89A23643ADA3}" presName="layout" presStyleCnt="0">
        <dgm:presLayoutVars>
          <dgm:chMax/>
          <dgm:chPref/>
          <dgm:dir/>
          <dgm:resizeHandles/>
        </dgm:presLayoutVars>
      </dgm:prSet>
      <dgm:spPr/>
    </dgm:pt>
    <dgm:pt modelId="{D9C10D2B-0BCB-423F-9AA6-A46133160123}" type="pres">
      <dgm:prSet presAssocID="{1098BEAB-BC58-4962-87E5-73549C03D3FB}" presName="root" presStyleCnt="0">
        <dgm:presLayoutVars>
          <dgm:chMax/>
          <dgm:chPref/>
        </dgm:presLayoutVars>
      </dgm:prSet>
      <dgm:spPr/>
    </dgm:pt>
    <dgm:pt modelId="{A33504B6-42F4-4DF2-9BED-5F3EEAF32918}" type="pres">
      <dgm:prSet presAssocID="{1098BEAB-BC58-4962-87E5-73549C03D3FB}" presName="rootComposite" presStyleCnt="0">
        <dgm:presLayoutVars/>
      </dgm:prSet>
      <dgm:spPr/>
    </dgm:pt>
    <dgm:pt modelId="{C28877A3-520F-4B74-B331-D7C055403A1D}" type="pres">
      <dgm:prSet presAssocID="{1098BEAB-BC58-4962-87E5-73549C03D3FB}" presName="ParentAccent" presStyleLbl="alignNode1" presStyleIdx="0" presStyleCnt="2"/>
      <dgm:spPr/>
    </dgm:pt>
    <dgm:pt modelId="{C4BAD92C-B200-4821-BCC7-C59A76224B66}" type="pres">
      <dgm:prSet presAssocID="{1098BEAB-BC58-4962-87E5-73549C03D3FB}" presName="ParentSmallAccent" presStyleLbl="fgAcc1" presStyleIdx="0" presStyleCnt="2"/>
      <dgm:spPr/>
    </dgm:pt>
    <dgm:pt modelId="{CAE16F56-0A56-4D29-B077-877DCEEDF619}" type="pres">
      <dgm:prSet presAssocID="{1098BEAB-BC58-4962-87E5-73549C03D3FB}" presName="Parent" presStyleLbl="revTx" presStyleIdx="0" presStyleCnt="11">
        <dgm:presLayoutVars>
          <dgm:chMax/>
          <dgm:chPref val="4"/>
          <dgm:bulletEnabled val="1"/>
        </dgm:presLayoutVars>
      </dgm:prSet>
      <dgm:spPr/>
    </dgm:pt>
    <dgm:pt modelId="{5D800261-E7CD-4AE0-A902-2808A46803B5}" type="pres">
      <dgm:prSet presAssocID="{1098BEAB-BC58-4962-87E5-73549C03D3FB}" presName="childShape" presStyleCnt="0">
        <dgm:presLayoutVars>
          <dgm:chMax val="0"/>
          <dgm:chPref val="0"/>
        </dgm:presLayoutVars>
      </dgm:prSet>
      <dgm:spPr/>
    </dgm:pt>
    <dgm:pt modelId="{5E8F9F4E-81C7-475B-8BB6-A5015ACA4413}" type="pres">
      <dgm:prSet presAssocID="{4BE9A96B-BE94-46CD-A71B-46C0BF27EAE9}" presName="childComposite" presStyleCnt="0">
        <dgm:presLayoutVars>
          <dgm:chMax val="0"/>
          <dgm:chPref val="0"/>
        </dgm:presLayoutVars>
      </dgm:prSet>
      <dgm:spPr/>
    </dgm:pt>
    <dgm:pt modelId="{70E014CD-394C-4BF5-98A7-D118A857541A}" type="pres">
      <dgm:prSet presAssocID="{4BE9A96B-BE94-46CD-A71B-46C0BF27EAE9}" presName="ChildAccent" presStyleLbl="solidFgAcc1" presStyleIdx="0" presStyleCnt="9"/>
      <dgm:spPr/>
    </dgm:pt>
    <dgm:pt modelId="{F2C69CE1-C15B-4B80-AA03-BCDACBD6516C}" type="pres">
      <dgm:prSet presAssocID="{4BE9A96B-BE94-46CD-A71B-46C0BF27EAE9}" presName="Child" presStyleLbl="revTx" presStyleIdx="1" presStyleCnt="11">
        <dgm:presLayoutVars>
          <dgm:chMax val="0"/>
          <dgm:chPref val="0"/>
          <dgm:bulletEnabled val="1"/>
        </dgm:presLayoutVars>
      </dgm:prSet>
      <dgm:spPr/>
    </dgm:pt>
    <dgm:pt modelId="{3EDE1038-CB35-432C-B887-FBBC0BB1479D}" type="pres">
      <dgm:prSet presAssocID="{48AE78CE-8362-4569-A128-2D7347A202DE}" presName="childComposite" presStyleCnt="0">
        <dgm:presLayoutVars>
          <dgm:chMax val="0"/>
          <dgm:chPref val="0"/>
        </dgm:presLayoutVars>
      </dgm:prSet>
      <dgm:spPr/>
    </dgm:pt>
    <dgm:pt modelId="{FEFC123A-455F-4CDD-B41E-FCFB82BBADDD}" type="pres">
      <dgm:prSet presAssocID="{48AE78CE-8362-4569-A128-2D7347A202DE}" presName="ChildAccent" presStyleLbl="solidFgAcc1" presStyleIdx="1" presStyleCnt="9"/>
      <dgm:spPr/>
    </dgm:pt>
    <dgm:pt modelId="{AB57165E-F58A-42B4-817B-1FE90DDFB3D3}" type="pres">
      <dgm:prSet presAssocID="{48AE78CE-8362-4569-A128-2D7347A202DE}" presName="Child" presStyleLbl="revTx" presStyleIdx="2" presStyleCnt="11">
        <dgm:presLayoutVars>
          <dgm:chMax val="0"/>
          <dgm:chPref val="0"/>
          <dgm:bulletEnabled val="1"/>
        </dgm:presLayoutVars>
      </dgm:prSet>
      <dgm:spPr/>
    </dgm:pt>
    <dgm:pt modelId="{6B1CAE65-8D5A-45D8-9A1D-090BF27F7F52}" type="pres">
      <dgm:prSet presAssocID="{B20412F2-8635-4F75-9086-EEF23A351A7F}" presName="childComposite" presStyleCnt="0">
        <dgm:presLayoutVars>
          <dgm:chMax val="0"/>
          <dgm:chPref val="0"/>
        </dgm:presLayoutVars>
      </dgm:prSet>
      <dgm:spPr/>
    </dgm:pt>
    <dgm:pt modelId="{6C89AE60-58D7-49DB-97F2-A1C855CD991B}" type="pres">
      <dgm:prSet presAssocID="{B20412F2-8635-4F75-9086-EEF23A351A7F}" presName="ChildAccent" presStyleLbl="solidFgAcc1" presStyleIdx="2" presStyleCnt="9"/>
      <dgm:spPr/>
    </dgm:pt>
    <dgm:pt modelId="{18F2565D-538A-446A-BC83-BCCAE985D31A}" type="pres">
      <dgm:prSet presAssocID="{B20412F2-8635-4F75-9086-EEF23A351A7F}" presName="Child" presStyleLbl="revTx" presStyleIdx="3" presStyleCnt="11">
        <dgm:presLayoutVars>
          <dgm:chMax val="0"/>
          <dgm:chPref val="0"/>
          <dgm:bulletEnabled val="1"/>
        </dgm:presLayoutVars>
      </dgm:prSet>
      <dgm:spPr/>
    </dgm:pt>
    <dgm:pt modelId="{E9F545B4-037A-4F29-853D-762C70532528}" type="pres">
      <dgm:prSet presAssocID="{22750857-C711-407D-B022-35B7B5F9D69C}" presName="childComposite" presStyleCnt="0">
        <dgm:presLayoutVars>
          <dgm:chMax val="0"/>
          <dgm:chPref val="0"/>
        </dgm:presLayoutVars>
      </dgm:prSet>
      <dgm:spPr/>
    </dgm:pt>
    <dgm:pt modelId="{E6C780DB-DCEE-4AB4-91BD-FB637C4ACBC4}" type="pres">
      <dgm:prSet presAssocID="{22750857-C711-407D-B022-35B7B5F9D69C}" presName="ChildAccent" presStyleLbl="solidFgAcc1" presStyleIdx="3" presStyleCnt="9"/>
      <dgm:spPr/>
    </dgm:pt>
    <dgm:pt modelId="{AF7AC3D9-717D-4C0F-83A3-B5C264FD883C}" type="pres">
      <dgm:prSet presAssocID="{22750857-C711-407D-B022-35B7B5F9D69C}" presName="Child" presStyleLbl="revTx" presStyleIdx="4" presStyleCnt="11">
        <dgm:presLayoutVars>
          <dgm:chMax val="0"/>
          <dgm:chPref val="0"/>
          <dgm:bulletEnabled val="1"/>
        </dgm:presLayoutVars>
      </dgm:prSet>
      <dgm:spPr/>
    </dgm:pt>
    <dgm:pt modelId="{7CAD9033-43DE-40B1-9C41-35A762E61EE8}" type="pres">
      <dgm:prSet presAssocID="{AC531900-A5B6-44B5-8D6F-429CA9A4595D}" presName="childComposite" presStyleCnt="0">
        <dgm:presLayoutVars>
          <dgm:chMax val="0"/>
          <dgm:chPref val="0"/>
        </dgm:presLayoutVars>
      </dgm:prSet>
      <dgm:spPr/>
    </dgm:pt>
    <dgm:pt modelId="{9D5DF4C7-4485-441F-856B-23C45D3B4595}" type="pres">
      <dgm:prSet presAssocID="{AC531900-A5B6-44B5-8D6F-429CA9A4595D}" presName="ChildAccent" presStyleLbl="solidFgAcc1" presStyleIdx="4" presStyleCnt="9"/>
      <dgm:spPr/>
    </dgm:pt>
    <dgm:pt modelId="{130FD5D0-FB71-4870-ABA0-FA8E3E92F8AB}" type="pres">
      <dgm:prSet presAssocID="{AC531900-A5B6-44B5-8D6F-429CA9A4595D}" presName="Child" presStyleLbl="revTx" presStyleIdx="5" presStyleCnt="11">
        <dgm:presLayoutVars>
          <dgm:chMax val="0"/>
          <dgm:chPref val="0"/>
          <dgm:bulletEnabled val="1"/>
        </dgm:presLayoutVars>
      </dgm:prSet>
      <dgm:spPr/>
    </dgm:pt>
    <dgm:pt modelId="{D190D8BE-DE10-49D1-BF72-FE67C6C79C10}" type="pres">
      <dgm:prSet presAssocID="{776C98D1-3C4B-4070-A578-8ABFEC9DCCFA}" presName="childComposite" presStyleCnt="0">
        <dgm:presLayoutVars>
          <dgm:chMax val="0"/>
          <dgm:chPref val="0"/>
        </dgm:presLayoutVars>
      </dgm:prSet>
      <dgm:spPr/>
    </dgm:pt>
    <dgm:pt modelId="{0BC84EB7-6B95-4030-9288-800EB4F46A9B}" type="pres">
      <dgm:prSet presAssocID="{776C98D1-3C4B-4070-A578-8ABFEC9DCCFA}" presName="ChildAccent" presStyleLbl="solidFgAcc1" presStyleIdx="5" presStyleCnt="9"/>
      <dgm:spPr/>
    </dgm:pt>
    <dgm:pt modelId="{47B1C548-330A-4784-AA3C-3DBB8F95FD70}" type="pres">
      <dgm:prSet presAssocID="{776C98D1-3C4B-4070-A578-8ABFEC9DCCFA}" presName="Child" presStyleLbl="revTx" presStyleIdx="6" presStyleCnt="11">
        <dgm:presLayoutVars>
          <dgm:chMax val="0"/>
          <dgm:chPref val="0"/>
          <dgm:bulletEnabled val="1"/>
        </dgm:presLayoutVars>
      </dgm:prSet>
      <dgm:spPr/>
    </dgm:pt>
    <dgm:pt modelId="{82F075B3-0DB3-4378-8FED-CD5890D39C92}" type="pres">
      <dgm:prSet presAssocID="{BC718982-02D9-44F9-B266-9D0EB690BF7F}" presName="root" presStyleCnt="0">
        <dgm:presLayoutVars>
          <dgm:chMax/>
          <dgm:chPref/>
        </dgm:presLayoutVars>
      </dgm:prSet>
      <dgm:spPr/>
    </dgm:pt>
    <dgm:pt modelId="{35BA2CDD-2EE5-4C8B-ACB2-E96BE280104D}" type="pres">
      <dgm:prSet presAssocID="{BC718982-02D9-44F9-B266-9D0EB690BF7F}" presName="rootComposite" presStyleCnt="0">
        <dgm:presLayoutVars/>
      </dgm:prSet>
      <dgm:spPr/>
    </dgm:pt>
    <dgm:pt modelId="{6F72F098-43B0-4F7D-8382-F145F699B413}" type="pres">
      <dgm:prSet presAssocID="{BC718982-02D9-44F9-B266-9D0EB690BF7F}" presName="ParentAccent" presStyleLbl="alignNode1" presStyleIdx="1" presStyleCnt="2"/>
      <dgm:spPr/>
    </dgm:pt>
    <dgm:pt modelId="{8A97C7FF-528C-4A30-894C-39829EE13288}" type="pres">
      <dgm:prSet presAssocID="{BC718982-02D9-44F9-B266-9D0EB690BF7F}" presName="ParentSmallAccent" presStyleLbl="fgAcc1" presStyleIdx="1" presStyleCnt="2"/>
      <dgm:spPr/>
    </dgm:pt>
    <dgm:pt modelId="{0430BF32-64D5-4AFC-8692-2AA9A9319E98}" type="pres">
      <dgm:prSet presAssocID="{BC718982-02D9-44F9-B266-9D0EB690BF7F}" presName="Parent" presStyleLbl="revTx" presStyleIdx="7" presStyleCnt="11">
        <dgm:presLayoutVars>
          <dgm:chMax/>
          <dgm:chPref val="4"/>
          <dgm:bulletEnabled val="1"/>
        </dgm:presLayoutVars>
      </dgm:prSet>
      <dgm:spPr/>
    </dgm:pt>
    <dgm:pt modelId="{2C8A22ED-51C0-46CC-934E-822732912339}" type="pres">
      <dgm:prSet presAssocID="{BC718982-02D9-44F9-B266-9D0EB690BF7F}" presName="childShape" presStyleCnt="0">
        <dgm:presLayoutVars>
          <dgm:chMax val="0"/>
          <dgm:chPref val="0"/>
        </dgm:presLayoutVars>
      </dgm:prSet>
      <dgm:spPr/>
    </dgm:pt>
    <dgm:pt modelId="{D719E7DA-8C10-480E-BCBA-F5BB5E5785B7}" type="pres">
      <dgm:prSet presAssocID="{1350B093-A48D-4288-B552-E4FDF43070C6}" presName="childComposite" presStyleCnt="0">
        <dgm:presLayoutVars>
          <dgm:chMax val="0"/>
          <dgm:chPref val="0"/>
        </dgm:presLayoutVars>
      </dgm:prSet>
      <dgm:spPr/>
    </dgm:pt>
    <dgm:pt modelId="{F9419DD4-1497-47CA-8CFC-30CD70C69C52}" type="pres">
      <dgm:prSet presAssocID="{1350B093-A48D-4288-B552-E4FDF43070C6}" presName="ChildAccent" presStyleLbl="solidFgAcc1" presStyleIdx="6" presStyleCnt="9"/>
      <dgm:spPr/>
    </dgm:pt>
    <dgm:pt modelId="{6DA3AD0A-71C3-4E80-81EF-DB09415A4443}" type="pres">
      <dgm:prSet presAssocID="{1350B093-A48D-4288-B552-E4FDF43070C6}" presName="Child" presStyleLbl="revTx" presStyleIdx="8" presStyleCnt="11">
        <dgm:presLayoutVars>
          <dgm:chMax val="0"/>
          <dgm:chPref val="0"/>
          <dgm:bulletEnabled val="1"/>
        </dgm:presLayoutVars>
      </dgm:prSet>
      <dgm:spPr/>
    </dgm:pt>
    <dgm:pt modelId="{84896D3B-81B4-41D2-92BC-E5C83D0D1541}" type="pres">
      <dgm:prSet presAssocID="{483CBC0A-9EA9-4F7E-B6DD-1296D2E90ADF}" presName="childComposite" presStyleCnt="0">
        <dgm:presLayoutVars>
          <dgm:chMax val="0"/>
          <dgm:chPref val="0"/>
        </dgm:presLayoutVars>
      </dgm:prSet>
      <dgm:spPr/>
    </dgm:pt>
    <dgm:pt modelId="{4F0E0F8B-7821-46BF-8365-138E78E6440D}" type="pres">
      <dgm:prSet presAssocID="{483CBC0A-9EA9-4F7E-B6DD-1296D2E90ADF}" presName="ChildAccent" presStyleLbl="solidFgAcc1" presStyleIdx="7" presStyleCnt="9"/>
      <dgm:spPr/>
    </dgm:pt>
    <dgm:pt modelId="{5CD19B01-EC51-480A-AFD9-88D6E95A035B}" type="pres">
      <dgm:prSet presAssocID="{483CBC0A-9EA9-4F7E-B6DD-1296D2E90ADF}" presName="Child" presStyleLbl="revTx" presStyleIdx="9" presStyleCnt="11">
        <dgm:presLayoutVars>
          <dgm:chMax val="0"/>
          <dgm:chPref val="0"/>
          <dgm:bulletEnabled val="1"/>
        </dgm:presLayoutVars>
      </dgm:prSet>
      <dgm:spPr/>
    </dgm:pt>
    <dgm:pt modelId="{16B27373-5372-449F-AB98-09D0541BAF08}" type="pres">
      <dgm:prSet presAssocID="{CBDBD36E-4667-4282-912A-9516FE2CE7EA}" presName="childComposite" presStyleCnt="0">
        <dgm:presLayoutVars>
          <dgm:chMax val="0"/>
          <dgm:chPref val="0"/>
        </dgm:presLayoutVars>
      </dgm:prSet>
      <dgm:spPr/>
    </dgm:pt>
    <dgm:pt modelId="{F40E62D2-FB83-4C43-8DAD-6EFC9BE73158}" type="pres">
      <dgm:prSet presAssocID="{CBDBD36E-4667-4282-912A-9516FE2CE7EA}" presName="ChildAccent" presStyleLbl="solidFgAcc1" presStyleIdx="8" presStyleCnt="9"/>
      <dgm:spPr/>
    </dgm:pt>
    <dgm:pt modelId="{8F707165-0569-4D21-8194-DC0CE8B1BE17}" type="pres">
      <dgm:prSet presAssocID="{CBDBD36E-4667-4282-912A-9516FE2CE7EA}" presName="Child" presStyleLbl="revTx" presStyleIdx="10" presStyleCnt="11">
        <dgm:presLayoutVars>
          <dgm:chMax val="0"/>
          <dgm:chPref val="0"/>
          <dgm:bulletEnabled val="1"/>
        </dgm:presLayoutVars>
      </dgm:prSet>
      <dgm:spPr/>
    </dgm:pt>
  </dgm:ptLst>
  <dgm:cxnLst>
    <dgm:cxn modelId="{123B580C-1F8A-45F9-8082-4A69CF9FDB09}" type="presOf" srcId="{CBDBD36E-4667-4282-912A-9516FE2CE7EA}" destId="{8F707165-0569-4D21-8194-DC0CE8B1BE17}" srcOrd="0" destOrd="0" presId="urn:microsoft.com/office/officeart/2008/layout/SquareAccentList"/>
    <dgm:cxn modelId="{A6EABC16-CE68-4E7D-8E41-AB8C1BC0B1CF}" srcId="{994BB2FD-5032-4054-A0D7-89A23643ADA3}" destId="{BC718982-02D9-44F9-B266-9D0EB690BF7F}" srcOrd="1" destOrd="0" parTransId="{753E7C63-028D-4264-A57E-78F1979D90F0}" sibTransId="{FF41F80F-AEEE-4D39-BF2B-25446A91924D}"/>
    <dgm:cxn modelId="{7130E417-214F-463D-94DA-CE11DB3BC7AD}" type="presOf" srcId="{776C98D1-3C4B-4070-A578-8ABFEC9DCCFA}" destId="{47B1C548-330A-4784-AA3C-3DBB8F95FD70}" srcOrd="0" destOrd="0" presId="urn:microsoft.com/office/officeart/2008/layout/SquareAccentList"/>
    <dgm:cxn modelId="{25BDB329-F542-45DB-8639-2526447D99A1}" type="presOf" srcId="{BC718982-02D9-44F9-B266-9D0EB690BF7F}" destId="{0430BF32-64D5-4AFC-8692-2AA9A9319E98}" srcOrd="0" destOrd="0" presId="urn:microsoft.com/office/officeart/2008/layout/SquareAccentList"/>
    <dgm:cxn modelId="{7296E129-BCE1-4BA1-B9E5-0B43C87F5280}" type="presOf" srcId="{B20412F2-8635-4F75-9086-EEF23A351A7F}" destId="{18F2565D-538A-446A-BC83-BCCAE985D31A}" srcOrd="0" destOrd="0" presId="urn:microsoft.com/office/officeart/2008/layout/SquareAccentList"/>
    <dgm:cxn modelId="{CDF3522B-D7EF-40A1-A628-64024D4F0711}" type="presOf" srcId="{22750857-C711-407D-B022-35B7B5F9D69C}" destId="{AF7AC3D9-717D-4C0F-83A3-B5C264FD883C}" srcOrd="0" destOrd="0" presId="urn:microsoft.com/office/officeart/2008/layout/SquareAccentList"/>
    <dgm:cxn modelId="{E4CC4330-AF28-432F-8CA5-70919607A1FE}" srcId="{994BB2FD-5032-4054-A0D7-89A23643ADA3}" destId="{1098BEAB-BC58-4962-87E5-73549C03D3FB}" srcOrd="0" destOrd="0" parTransId="{7DA08C3D-2F11-4272-805D-40B4A5C7A758}" sibTransId="{97B2D48E-466C-4982-9BCD-A74A1B17615C}"/>
    <dgm:cxn modelId="{52EE2637-6378-4ABC-B1BB-578E5F200C9F}" type="presOf" srcId="{1098BEAB-BC58-4962-87E5-73549C03D3FB}" destId="{CAE16F56-0A56-4D29-B077-877DCEEDF619}" srcOrd="0" destOrd="0" presId="urn:microsoft.com/office/officeart/2008/layout/SquareAccentList"/>
    <dgm:cxn modelId="{1AAA123D-1095-49D5-8C5D-A9D2059FFAF0}" type="presOf" srcId="{994BB2FD-5032-4054-A0D7-89A23643ADA3}" destId="{962485D6-CA4E-475E-AB2E-4D91060CFF28}" srcOrd="0" destOrd="0" presId="urn:microsoft.com/office/officeart/2008/layout/SquareAccentList"/>
    <dgm:cxn modelId="{1CDED55D-DA4A-431A-95AF-47A742329BA7}" type="presOf" srcId="{1350B093-A48D-4288-B552-E4FDF43070C6}" destId="{6DA3AD0A-71C3-4E80-81EF-DB09415A4443}" srcOrd="0" destOrd="0" presId="urn:microsoft.com/office/officeart/2008/layout/SquareAccentList"/>
    <dgm:cxn modelId="{C4AE675F-B11B-4523-86C2-6728D083E3F8}" srcId="{1098BEAB-BC58-4962-87E5-73549C03D3FB}" destId="{22750857-C711-407D-B022-35B7B5F9D69C}" srcOrd="3" destOrd="0" parTransId="{870F58B7-A63F-4E13-81B2-B68C45294A4D}" sibTransId="{E6003D67-FF0B-4F2E-9072-BCC8198916E7}"/>
    <dgm:cxn modelId="{64B21264-EBA6-4C1C-9A0A-207D50C1AF25}" srcId="{1098BEAB-BC58-4962-87E5-73549C03D3FB}" destId="{AC531900-A5B6-44B5-8D6F-429CA9A4595D}" srcOrd="4" destOrd="0" parTransId="{5807C9FD-72E5-4C44-AFEE-841E9F3FE20D}" sibTransId="{FE90BF92-DC38-4235-896C-A81F6AE592BD}"/>
    <dgm:cxn modelId="{C6F05265-61C8-417F-B6E0-0DB492624495}" type="presOf" srcId="{48AE78CE-8362-4569-A128-2D7347A202DE}" destId="{AB57165E-F58A-42B4-817B-1FE90DDFB3D3}" srcOrd="0" destOrd="0" presId="urn:microsoft.com/office/officeart/2008/layout/SquareAccentList"/>
    <dgm:cxn modelId="{A951A066-C644-4F05-9813-A5BBD869AA5F}" type="presOf" srcId="{AC531900-A5B6-44B5-8D6F-429CA9A4595D}" destId="{130FD5D0-FB71-4870-ABA0-FA8E3E92F8AB}" srcOrd="0" destOrd="0" presId="urn:microsoft.com/office/officeart/2008/layout/SquareAccentList"/>
    <dgm:cxn modelId="{D7BE3A4C-122C-457D-A67D-911AA7E92F2B}" type="presOf" srcId="{483CBC0A-9EA9-4F7E-B6DD-1296D2E90ADF}" destId="{5CD19B01-EC51-480A-AFD9-88D6E95A035B}" srcOrd="0" destOrd="0" presId="urn:microsoft.com/office/officeart/2008/layout/SquareAccentList"/>
    <dgm:cxn modelId="{BA2BA574-9CDB-47A5-9292-4911393F14D4}" srcId="{BC718982-02D9-44F9-B266-9D0EB690BF7F}" destId="{1350B093-A48D-4288-B552-E4FDF43070C6}" srcOrd="0" destOrd="0" parTransId="{BF6F3E6E-E1C2-4FC6-9EA8-0265D53DAB5C}" sibTransId="{B72460E6-2BB3-45BE-A6D3-285E35034476}"/>
    <dgm:cxn modelId="{D2693E8D-7E44-4E70-8DC1-F14D12F29DF7}" srcId="{BC718982-02D9-44F9-B266-9D0EB690BF7F}" destId="{CBDBD36E-4667-4282-912A-9516FE2CE7EA}" srcOrd="2" destOrd="0" parTransId="{C6CFE0E1-2279-4E7A-99F7-2D54399A8B86}" sibTransId="{1D113165-24C3-4A55-BA87-68F58BF9F43A}"/>
    <dgm:cxn modelId="{78B8DEA4-5E70-4BAF-86AD-C87A76917F20}" type="presOf" srcId="{4BE9A96B-BE94-46CD-A71B-46C0BF27EAE9}" destId="{F2C69CE1-C15B-4B80-AA03-BCDACBD6516C}" srcOrd="0" destOrd="0" presId="urn:microsoft.com/office/officeart/2008/layout/SquareAccentList"/>
    <dgm:cxn modelId="{0B47F9B4-4549-4994-9E18-D59E791D05D8}" srcId="{1098BEAB-BC58-4962-87E5-73549C03D3FB}" destId="{776C98D1-3C4B-4070-A578-8ABFEC9DCCFA}" srcOrd="5" destOrd="0" parTransId="{0EFB7807-B666-48AF-BD20-AD7EBEA4C2AD}" sibTransId="{4B5EA26F-DC83-4911-969A-EA5C4C13BD5C}"/>
    <dgm:cxn modelId="{011BB1DA-BA26-477A-BD7A-7480F4CBEE55}" srcId="{BC718982-02D9-44F9-B266-9D0EB690BF7F}" destId="{483CBC0A-9EA9-4F7E-B6DD-1296D2E90ADF}" srcOrd="1" destOrd="0" parTransId="{2311D597-6670-4EA5-95CB-A211FADE6992}" sibTransId="{56AE7664-8D7E-41DC-B800-3CE0E44603FF}"/>
    <dgm:cxn modelId="{126802F6-BE89-48F7-A779-38B9361A8FAA}" srcId="{1098BEAB-BC58-4962-87E5-73549C03D3FB}" destId="{4BE9A96B-BE94-46CD-A71B-46C0BF27EAE9}" srcOrd="0" destOrd="0" parTransId="{EDC301A2-DEF3-4EBB-9CFC-FCA2DB6DF861}" sibTransId="{8DCD2EE9-6F3A-4760-B684-C16ED966DE35}"/>
    <dgm:cxn modelId="{32DD3AF7-F96C-482F-856C-07D68843B2D6}" srcId="{1098BEAB-BC58-4962-87E5-73549C03D3FB}" destId="{48AE78CE-8362-4569-A128-2D7347A202DE}" srcOrd="1" destOrd="0" parTransId="{D45C38AA-5FBA-4347-B4CF-0264EECF8CFF}" sibTransId="{722DF853-6C0C-4B59-9319-2856EE3FA047}"/>
    <dgm:cxn modelId="{321985FC-53C9-46C2-9FC2-3B82E093DD7B}" srcId="{1098BEAB-BC58-4962-87E5-73549C03D3FB}" destId="{B20412F2-8635-4F75-9086-EEF23A351A7F}" srcOrd="2" destOrd="0" parTransId="{9C070336-077D-4224-8D1A-BC12F6363C6B}" sibTransId="{3008A456-50E7-4053-8128-1076284CA35A}"/>
    <dgm:cxn modelId="{BA4C7C5E-4244-4905-BE7B-4C4F713C09E8}" type="presParOf" srcId="{962485D6-CA4E-475E-AB2E-4D91060CFF28}" destId="{D9C10D2B-0BCB-423F-9AA6-A46133160123}" srcOrd="0" destOrd="0" presId="urn:microsoft.com/office/officeart/2008/layout/SquareAccentList"/>
    <dgm:cxn modelId="{1176A19F-19D4-4406-825D-382BAF7073C1}" type="presParOf" srcId="{D9C10D2B-0BCB-423F-9AA6-A46133160123}" destId="{A33504B6-42F4-4DF2-9BED-5F3EEAF32918}" srcOrd="0" destOrd="0" presId="urn:microsoft.com/office/officeart/2008/layout/SquareAccentList"/>
    <dgm:cxn modelId="{B87949DE-DC6A-4F94-8CBF-06D649823D64}" type="presParOf" srcId="{A33504B6-42F4-4DF2-9BED-5F3EEAF32918}" destId="{C28877A3-520F-4B74-B331-D7C055403A1D}" srcOrd="0" destOrd="0" presId="urn:microsoft.com/office/officeart/2008/layout/SquareAccentList"/>
    <dgm:cxn modelId="{5FBC7CE7-18FE-4D0C-9E31-2FF1EE2D266A}" type="presParOf" srcId="{A33504B6-42F4-4DF2-9BED-5F3EEAF32918}" destId="{C4BAD92C-B200-4821-BCC7-C59A76224B66}" srcOrd="1" destOrd="0" presId="urn:microsoft.com/office/officeart/2008/layout/SquareAccentList"/>
    <dgm:cxn modelId="{BAB83598-3C3A-4E3D-8AC7-F9DBF0F22DE3}" type="presParOf" srcId="{A33504B6-42F4-4DF2-9BED-5F3EEAF32918}" destId="{CAE16F56-0A56-4D29-B077-877DCEEDF619}" srcOrd="2" destOrd="0" presId="urn:microsoft.com/office/officeart/2008/layout/SquareAccentList"/>
    <dgm:cxn modelId="{6D6EC137-7A44-434F-9E06-878B94556DC8}" type="presParOf" srcId="{D9C10D2B-0BCB-423F-9AA6-A46133160123}" destId="{5D800261-E7CD-4AE0-A902-2808A46803B5}" srcOrd="1" destOrd="0" presId="urn:microsoft.com/office/officeart/2008/layout/SquareAccentList"/>
    <dgm:cxn modelId="{C8B8E085-A8C3-4B6F-BF77-3458D07F68A8}" type="presParOf" srcId="{5D800261-E7CD-4AE0-A902-2808A46803B5}" destId="{5E8F9F4E-81C7-475B-8BB6-A5015ACA4413}" srcOrd="0" destOrd="0" presId="urn:microsoft.com/office/officeart/2008/layout/SquareAccentList"/>
    <dgm:cxn modelId="{153AF70F-9148-4873-BE13-5571197503DF}" type="presParOf" srcId="{5E8F9F4E-81C7-475B-8BB6-A5015ACA4413}" destId="{70E014CD-394C-4BF5-98A7-D118A857541A}" srcOrd="0" destOrd="0" presId="urn:microsoft.com/office/officeart/2008/layout/SquareAccentList"/>
    <dgm:cxn modelId="{1877ED05-A666-4EC2-AD3F-B8DA6ED4D6B8}" type="presParOf" srcId="{5E8F9F4E-81C7-475B-8BB6-A5015ACA4413}" destId="{F2C69CE1-C15B-4B80-AA03-BCDACBD6516C}" srcOrd="1" destOrd="0" presId="urn:microsoft.com/office/officeart/2008/layout/SquareAccentList"/>
    <dgm:cxn modelId="{AA80E530-20F9-48D2-86DA-D14DB2A80208}" type="presParOf" srcId="{5D800261-E7CD-4AE0-A902-2808A46803B5}" destId="{3EDE1038-CB35-432C-B887-FBBC0BB1479D}" srcOrd="1" destOrd="0" presId="urn:microsoft.com/office/officeart/2008/layout/SquareAccentList"/>
    <dgm:cxn modelId="{C027C8FE-2C91-472F-9313-5666FF368018}" type="presParOf" srcId="{3EDE1038-CB35-432C-B887-FBBC0BB1479D}" destId="{FEFC123A-455F-4CDD-B41E-FCFB82BBADDD}" srcOrd="0" destOrd="0" presId="urn:microsoft.com/office/officeart/2008/layout/SquareAccentList"/>
    <dgm:cxn modelId="{25680BC4-D61D-42C8-B95B-A6B588F62853}" type="presParOf" srcId="{3EDE1038-CB35-432C-B887-FBBC0BB1479D}" destId="{AB57165E-F58A-42B4-817B-1FE90DDFB3D3}" srcOrd="1" destOrd="0" presId="urn:microsoft.com/office/officeart/2008/layout/SquareAccentList"/>
    <dgm:cxn modelId="{2BBD2930-3D0E-4DE4-90AB-9071FF1C3BBE}" type="presParOf" srcId="{5D800261-E7CD-4AE0-A902-2808A46803B5}" destId="{6B1CAE65-8D5A-45D8-9A1D-090BF27F7F52}" srcOrd="2" destOrd="0" presId="urn:microsoft.com/office/officeart/2008/layout/SquareAccentList"/>
    <dgm:cxn modelId="{E4E48CFE-A5A7-4E87-AF3A-7E3E988ACCC5}" type="presParOf" srcId="{6B1CAE65-8D5A-45D8-9A1D-090BF27F7F52}" destId="{6C89AE60-58D7-49DB-97F2-A1C855CD991B}" srcOrd="0" destOrd="0" presId="urn:microsoft.com/office/officeart/2008/layout/SquareAccentList"/>
    <dgm:cxn modelId="{856404D2-AED3-4DF3-97CA-770EEAB1A783}" type="presParOf" srcId="{6B1CAE65-8D5A-45D8-9A1D-090BF27F7F52}" destId="{18F2565D-538A-446A-BC83-BCCAE985D31A}" srcOrd="1" destOrd="0" presId="urn:microsoft.com/office/officeart/2008/layout/SquareAccentList"/>
    <dgm:cxn modelId="{E31EE533-BAA0-41EA-B8FC-90AFF2AC50E8}" type="presParOf" srcId="{5D800261-E7CD-4AE0-A902-2808A46803B5}" destId="{E9F545B4-037A-4F29-853D-762C70532528}" srcOrd="3" destOrd="0" presId="urn:microsoft.com/office/officeart/2008/layout/SquareAccentList"/>
    <dgm:cxn modelId="{5CD471C2-DBCB-4D96-8718-891C680F2E24}" type="presParOf" srcId="{E9F545B4-037A-4F29-853D-762C70532528}" destId="{E6C780DB-DCEE-4AB4-91BD-FB637C4ACBC4}" srcOrd="0" destOrd="0" presId="urn:microsoft.com/office/officeart/2008/layout/SquareAccentList"/>
    <dgm:cxn modelId="{AFA5D0D2-6AED-4E23-A9B7-C42485D25D5D}" type="presParOf" srcId="{E9F545B4-037A-4F29-853D-762C70532528}" destId="{AF7AC3D9-717D-4C0F-83A3-B5C264FD883C}" srcOrd="1" destOrd="0" presId="urn:microsoft.com/office/officeart/2008/layout/SquareAccentList"/>
    <dgm:cxn modelId="{4A380C3A-2369-4131-AFC6-EBE5DA9A36DB}" type="presParOf" srcId="{5D800261-E7CD-4AE0-A902-2808A46803B5}" destId="{7CAD9033-43DE-40B1-9C41-35A762E61EE8}" srcOrd="4" destOrd="0" presId="urn:microsoft.com/office/officeart/2008/layout/SquareAccentList"/>
    <dgm:cxn modelId="{1D5D982A-4022-436C-B85F-274D13D046CA}" type="presParOf" srcId="{7CAD9033-43DE-40B1-9C41-35A762E61EE8}" destId="{9D5DF4C7-4485-441F-856B-23C45D3B4595}" srcOrd="0" destOrd="0" presId="urn:microsoft.com/office/officeart/2008/layout/SquareAccentList"/>
    <dgm:cxn modelId="{BA6086D0-8DD7-41B4-A436-05B6912C60BF}" type="presParOf" srcId="{7CAD9033-43DE-40B1-9C41-35A762E61EE8}" destId="{130FD5D0-FB71-4870-ABA0-FA8E3E92F8AB}" srcOrd="1" destOrd="0" presId="urn:microsoft.com/office/officeart/2008/layout/SquareAccentList"/>
    <dgm:cxn modelId="{F1DAFF36-C93E-431A-B3C8-F6F6F8F92B59}" type="presParOf" srcId="{5D800261-E7CD-4AE0-A902-2808A46803B5}" destId="{D190D8BE-DE10-49D1-BF72-FE67C6C79C10}" srcOrd="5" destOrd="0" presId="urn:microsoft.com/office/officeart/2008/layout/SquareAccentList"/>
    <dgm:cxn modelId="{40FA7208-9F60-4CE1-BD7B-4E59BE320009}" type="presParOf" srcId="{D190D8BE-DE10-49D1-BF72-FE67C6C79C10}" destId="{0BC84EB7-6B95-4030-9288-800EB4F46A9B}" srcOrd="0" destOrd="0" presId="urn:microsoft.com/office/officeart/2008/layout/SquareAccentList"/>
    <dgm:cxn modelId="{8E7D1930-F2E3-4A7E-AAF8-D2A3BFD160A2}" type="presParOf" srcId="{D190D8BE-DE10-49D1-BF72-FE67C6C79C10}" destId="{47B1C548-330A-4784-AA3C-3DBB8F95FD70}" srcOrd="1" destOrd="0" presId="urn:microsoft.com/office/officeart/2008/layout/SquareAccentList"/>
    <dgm:cxn modelId="{B9187164-B836-481F-AFE0-11CDE75DF242}" type="presParOf" srcId="{962485D6-CA4E-475E-AB2E-4D91060CFF28}" destId="{82F075B3-0DB3-4378-8FED-CD5890D39C92}" srcOrd="1" destOrd="0" presId="urn:microsoft.com/office/officeart/2008/layout/SquareAccentList"/>
    <dgm:cxn modelId="{8BE6F770-E843-4342-A88C-1DF3A44D5F73}" type="presParOf" srcId="{82F075B3-0DB3-4378-8FED-CD5890D39C92}" destId="{35BA2CDD-2EE5-4C8B-ACB2-E96BE280104D}" srcOrd="0" destOrd="0" presId="urn:microsoft.com/office/officeart/2008/layout/SquareAccentList"/>
    <dgm:cxn modelId="{2FD4B17C-ED55-4152-B829-D22613B5F2F4}" type="presParOf" srcId="{35BA2CDD-2EE5-4C8B-ACB2-E96BE280104D}" destId="{6F72F098-43B0-4F7D-8382-F145F699B413}" srcOrd="0" destOrd="0" presId="urn:microsoft.com/office/officeart/2008/layout/SquareAccentList"/>
    <dgm:cxn modelId="{87C0F7FB-0C8B-4617-A0BB-9FEE6D1916B2}" type="presParOf" srcId="{35BA2CDD-2EE5-4C8B-ACB2-E96BE280104D}" destId="{8A97C7FF-528C-4A30-894C-39829EE13288}" srcOrd="1" destOrd="0" presId="urn:microsoft.com/office/officeart/2008/layout/SquareAccentList"/>
    <dgm:cxn modelId="{33B3CDE6-7705-4564-A739-4429A0816807}" type="presParOf" srcId="{35BA2CDD-2EE5-4C8B-ACB2-E96BE280104D}" destId="{0430BF32-64D5-4AFC-8692-2AA9A9319E98}" srcOrd="2" destOrd="0" presId="urn:microsoft.com/office/officeart/2008/layout/SquareAccentList"/>
    <dgm:cxn modelId="{EF587160-819C-4425-8C1E-79DD82E1C488}" type="presParOf" srcId="{82F075B3-0DB3-4378-8FED-CD5890D39C92}" destId="{2C8A22ED-51C0-46CC-934E-822732912339}" srcOrd="1" destOrd="0" presId="urn:microsoft.com/office/officeart/2008/layout/SquareAccentList"/>
    <dgm:cxn modelId="{6FEAEDA8-D620-4939-A120-89EA3DD02365}" type="presParOf" srcId="{2C8A22ED-51C0-46CC-934E-822732912339}" destId="{D719E7DA-8C10-480E-BCBA-F5BB5E5785B7}" srcOrd="0" destOrd="0" presId="urn:microsoft.com/office/officeart/2008/layout/SquareAccentList"/>
    <dgm:cxn modelId="{5B79FC8B-C120-4337-B7DC-6E992E04245E}" type="presParOf" srcId="{D719E7DA-8C10-480E-BCBA-F5BB5E5785B7}" destId="{F9419DD4-1497-47CA-8CFC-30CD70C69C52}" srcOrd="0" destOrd="0" presId="urn:microsoft.com/office/officeart/2008/layout/SquareAccentList"/>
    <dgm:cxn modelId="{C27FDF53-104A-4887-9570-547337373195}" type="presParOf" srcId="{D719E7DA-8C10-480E-BCBA-F5BB5E5785B7}" destId="{6DA3AD0A-71C3-4E80-81EF-DB09415A4443}" srcOrd="1" destOrd="0" presId="urn:microsoft.com/office/officeart/2008/layout/SquareAccentList"/>
    <dgm:cxn modelId="{596234F5-C67D-44E5-B3CD-0FE522A0C481}" type="presParOf" srcId="{2C8A22ED-51C0-46CC-934E-822732912339}" destId="{84896D3B-81B4-41D2-92BC-E5C83D0D1541}" srcOrd="1" destOrd="0" presId="urn:microsoft.com/office/officeart/2008/layout/SquareAccentList"/>
    <dgm:cxn modelId="{1088CD08-44F6-4CF2-B1F4-923D201CBD44}" type="presParOf" srcId="{84896D3B-81B4-41D2-92BC-E5C83D0D1541}" destId="{4F0E0F8B-7821-46BF-8365-138E78E6440D}" srcOrd="0" destOrd="0" presId="urn:microsoft.com/office/officeart/2008/layout/SquareAccentList"/>
    <dgm:cxn modelId="{D0710CDD-5A0F-42EE-8D0A-D0EB620A1619}" type="presParOf" srcId="{84896D3B-81B4-41D2-92BC-E5C83D0D1541}" destId="{5CD19B01-EC51-480A-AFD9-88D6E95A035B}" srcOrd="1" destOrd="0" presId="urn:microsoft.com/office/officeart/2008/layout/SquareAccentList"/>
    <dgm:cxn modelId="{7DF07351-5385-4E01-B4DA-ECFA493E0C03}" type="presParOf" srcId="{2C8A22ED-51C0-46CC-934E-822732912339}" destId="{16B27373-5372-449F-AB98-09D0541BAF08}" srcOrd="2" destOrd="0" presId="urn:microsoft.com/office/officeart/2008/layout/SquareAccentList"/>
    <dgm:cxn modelId="{96751723-C4DC-41F2-9C8E-40410EAB542D}" type="presParOf" srcId="{16B27373-5372-449F-AB98-09D0541BAF08}" destId="{F40E62D2-FB83-4C43-8DAD-6EFC9BE73158}" srcOrd="0" destOrd="0" presId="urn:microsoft.com/office/officeart/2008/layout/SquareAccentList"/>
    <dgm:cxn modelId="{BFEE6E76-9CFF-4B05-A9E4-411ED7BE340F}" type="presParOf" srcId="{16B27373-5372-449F-AB98-09D0541BAF08}" destId="{8F707165-0569-4D21-8194-DC0CE8B1BE17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4F2A15-C2DF-4EFF-836E-B4684D228C8E}" type="doc">
      <dgm:prSet loTypeId="urn:microsoft.com/office/officeart/2005/8/layout/bProcess4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8BECA26C-810D-4442-B5E3-22C656D1A700}">
      <dgm:prSet phldrT="[文本]" custT="1"/>
      <dgm:spPr/>
      <dgm:t>
        <a:bodyPr/>
        <a:lstStyle/>
        <a:p>
          <a:r>
            <a:rPr lang="zh-CN" altLang="en-US" sz="1600">
              <a:solidFill>
                <a:schemeClr val="tx1"/>
              </a:solidFill>
            </a:rPr>
            <a:t>系统配置</a:t>
          </a:r>
          <a:endParaRPr lang="zh-CN" altLang="en-US" sz="1600" dirty="0">
            <a:solidFill>
              <a:schemeClr val="tx1"/>
            </a:solidFill>
          </a:endParaRPr>
        </a:p>
      </dgm:t>
    </dgm:pt>
    <dgm:pt modelId="{FC49CC7E-245F-49E8-A991-0376465D88DD}" type="parTrans" cxnId="{E191F393-D8B8-4801-9FF4-C7967F02B359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E743FD60-86BC-47CE-B42A-0BCFB55746DE}" type="sibTrans" cxnId="{E191F393-D8B8-4801-9FF4-C7967F02B359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167370CA-DFB3-49C0-92C5-046DDB90C405}">
      <dgm:prSet phldrT="[文本]" custT="1"/>
      <dgm:spPr/>
      <dgm:t>
        <a:bodyPr/>
        <a:lstStyle/>
        <a:p>
          <a:r>
            <a:rPr lang="zh-CN" altLang="en-US" sz="1600">
              <a:solidFill>
                <a:schemeClr val="tx1"/>
              </a:solidFill>
            </a:rPr>
            <a:t>数据获取</a:t>
          </a:r>
          <a:endParaRPr lang="zh-CN" altLang="en-US" sz="1600" dirty="0">
            <a:solidFill>
              <a:schemeClr val="tx1"/>
            </a:solidFill>
          </a:endParaRPr>
        </a:p>
      </dgm:t>
    </dgm:pt>
    <dgm:pt modelId="{B2935CD6-89BF-4773-983A-0DBBA59A931C}" type="parTrans" cxnId="{C38D70CD-5206-4B03-A2AE-158D920E060B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33B72BC1-DE34-4311-8C7D-46A6FC6BA4C4}" type="sibTrans" cxnId="{C38D70CD-5206-4B03-A2AE-158D920E060B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1595C60B-C4B0-473E-8AED-5ACB232C3AB8}">
      <dgm:prSet phldrT="[文本]" custT="1"/>
      <dgm:spPr/>
      <dgm:t>
        <a:bodyPr/>
        <a:lstStyle/>
        <a:p>
          <a:r>
            <a:rPr lang="zh-CN" altLang="en-US" sz="1600">
              <a:solidFill>
                <a:schemeClr val="tx1"/>
              </a:solidFill>
            </a:rPr>
            <a:t>质量控制</a:t>
          </a:r>
          <a:endParaRPr lang="zh-CN" altLang="en-US" sz="1600" dirty="0">
            <a:solidFill>
              <a:schemeClr val="tx1"/>
            </a:solidFill>
          </a:endParaRPr>
        </a:p>
      </dgm:t>
    </dgm:pt>
    <dgm:pt modelId="{1C59BD63-98F7-4319-984A-BF76D80BABBA}" type="parTrans" cxnId="{5841BFAC-7B3E-4E35-A06D-D2686D38E5C0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BED89E4E-1D41-4505-8FF6-B9C6A709CD78}" type="sibTrans" cxnId="{5841BFAC-7B3E-4E35-A06D-D2686D38E5C0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19A0BE77-8573-41FD-9C18-CEDBAC97E6D7}">
      <dgm:prSet phldrT="[文本]" custT="1"/>
      <dgm:spPr/>
      <dgm:t>
        <a:bodyPr/>
        <a:lstStyle/>
        <a:p>
          <a:r>
            <a:rPr lang="zh-CN" altLang="en-US" sz="1600">
              <a:solidFill>
                <a:schemeClr val="tx1"/>
              </a:solidFill>
            </a:rPr>
            <a:t>比对组装</a:t>
          </a:r>
          <a:endParaRPr lang="zh-CN" altLang="en-US" sz="1600" dirty="0">
            <a:solidFill>
              <a:schemeClr val="tx1"/>
            </a:solidFill>
          </a:endParaRPr>
        </a:p>
      </dgm:t>
    </dgm:pt>
    <dgm:pt modelId="{2AFA2DF2-A3CA-4E32-8B10-024C46F5B49E}" type="parTrans" cxnId="{50EDAB5E-6FFA-4DB7-AB90-D2CFCDAFB6B2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8B4C7200-7B3C-44B9-8236-AA9893A05B79}" type="sibTrans" cxnId="{50EDAB5E-6FFA-4DB7-AB90-D2CFCDAFB6B2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CDC30826-4B47-4735-A230-CCD54D22476B}">
      <dgm:prSet phldrT="[文本]" custT="1"/>
      <dgm:spPr/>
      <dgm:t>
        <a:bodyPr/>
        <a:lstStyle/>
        <a:p>
          <a:r>
            <a:rPr lang="zh-CN" altLang="en-US" sz="1600">
              <a:solidFill>
                <a:schemeClr val="tx1"/>
              </a:solidFill>
            </a:rPr>
            <a:t>表达定量</a:t>
          </a:r>
          <a:endParaRPr lang="zh-CN" altLang="en-US" sz="1600" dirty="0">
            <a:solidFill>
              <a:schemeClr val="tx1"/>
            </a:solidFill>
          </a:endParaRPr>
        </a:p>
      </dgm:t>
    </dgm:pt>
    <dgm:pt modelId="{980F90D6-B355-4CAD-A4FE-ABBBC697CBCE}" type="parTrans" cxnId="{F05553ED-A9A7-44E9-A9B9-164F9A7173C2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71A830B3-ED53-47D6-B4CC-D252E986C19C}" type="sibTrans" cxnId="{F05553ED-A9A7-44E9-A9B9-164F9A7173C2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B3E9AEBB-45A8-4B93-89C2-BF928C5300E2}">
      <dgm:prSet phldrT="[文本]" custT="1"/>
      <dgm:spPr/>
      <dgm:t>
        <a:bodyPr/>
        <a:lstStyle/>
        <a:p>
          <a:r>
            <a:rPr lang="zh-CN" altLang="en-US" sz="1600">
              <a:solidFill>
                <a:schemeClr val="tx1"/>
              </a:solidFill>
            </a:rPr>
            <a:t>差异表达</a:t>
          </a:r>
          <a:endParaRPr lang="zh-CN" altLang="en-US" sz="1600" dirty="0">
            <a:solidFill>
              <a:schemeClr val="tx1"/>
            </a:solidFill>
          </a:endParaRPr>
        </a:p>
      </dgm:t>
    </dgm:pt>
    <dgm:pt modelId="{EB45F47B-46FE-49F1-B4B6-FA6610DBD6CD}" type="parTrans" cxnId="{87597801-7FA1-46D2-BBA7-4BEA502115B3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1C2CA061-32AC-43B5-851E-3A7CF9C10F6B}" type="sibTrans" cxnId="{87597801-7FA1-46D2-BBA7-4BEA502115B3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F228BC8A-F0E1-4668-8F95-AF53B55EC1CA}">
      <dgm:prSet phldrT="[文本]" custT="1"/>
      <dgm:spPr/>
      <dgm:t>
        <a:bodyPr/>
        <a:lstStyle/>
        <a:p>
          <a:r>
            <a:rPr lang="zh-CN" altLang="en-US" sz="1600" dirty="0">
              <a:solidFill>
                <a:schemeClr val="tx1"/>
              </a:solidFill>
            </a:rPr>
            <a:t>聚类分析</a:t>
          </a:r>
        </a:p>
      </dgm:t>
    </dgm:pt>
    <dgm:pt modelId="{E3269A17-51F6-4E1E-A9BD-350F5B723E3D}" type="parTrans" cxnId="{A7FBC794-F0DE-401A-85EC-E862B0359B34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AC52E31F-66C6-47DB-9B97-946D32266EBA}" type="sibTrans" cxnId="{A7FBC794-F0DE-401A-85EC-E862B0359B34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94B2A6D2-CB57-4A7A-8F00-85E202F4B42F}">
      <dgm:prSet phldrT="[文本]" custT="1"/>
      <dgm:spPr/>
      <dgm:t>
        <a:bodyPr/>
        <a:lstStyle/>
        <a:p>
          <a:r>
            <a:rPr lang="zh-CN" altLang="en-US" sz="1600">
              <a:solidFill>
                <a:schemeClr val="tx1"/>
              </a:solidFill>
            </a:rPr>
            <a:t>功能富集</a:t>
          </a:r>
          <a:endParaRPr lang="zh-CN" altLang="en-US" sz="1600" dirty="0">
            <a:solidFill>
              <a:schemeClr val="tx1"/>
            </a:solidFill>
          </a:endParaRPr>
        </a:p>
      </dgm:t>
    </dgm:pt>
    <dgm:pt modelId="{2C438731-58BE-42C1-9760-FEA8404557F2}" type="parTrans" cxnId="{6A40C373-2531-42AF-A21E-595EF9FD0C4E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805A3CD7-1A72-4634-8FF0-5BE305B24FD8}" type="sibTrans" cxnId="{6A40C373-2531-42AF-A21E-595EF9FD0C4E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2B08B824-014C-4C55-B0C9-94790F8C5FF5}">
      <dgm:prSet phldrT="[文本]" custT="1"/>
      <dgm:spPr/>
      <dgm:t>
        <a:bodyPr/>
        <a:lstStyle/>
        <a:p>
          <a:r>
            <a:rPr lang="zh-CN" altLang="en-US" sz="1600">
              <a:solidFill>
                <a:schemeClr val="tx1"/>
              </a:solidFill>
            </a:rPr>
            <a:t>共表达网络</a:t>
          </a:r>
          <a:endParaRPr lang="zh-CN" altLang="en-US" sz="1600" dirty="0">
            <a:solidFill>
              <a:schemeClr val="tx1"/>
            </a:solidFill>
          </a:endParaRPr>
        </a:p>
      </dgm:t>
    </dgm:pt>
    <dgm:pt modelId="{35150FDB-4570-4B3B-A6D0-DD089C8D2DD2}" type="parTrans" cxnId="{9C3326AB-BCA5-407A-B2DA-9D6BF697944E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B653ADF1-B494-46C1-9ABE-084ADD0ADDD5}" type="sibTrans" cxnId="{9C3326AB-BCA5-407A-B2DA-9D6BF697944E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43E782C7-39C1-48E1-9CE0-03747EFA205E}" type="pres">
      <dgm:prSet presAssocID="{594F2A15-C2DF-4EFF-836E-B4684D228C8E}" presName="Name0" presStyleCnt="0">
        <dgm:presLayoutVars>
          <dgm:dir/>
          <dgm:resizeHandles/>
        </dgm:presLayoutVars>
      </dgm:prSet>
      <dgm:spPr/>
    </dgm:pt>
    <dgm:pt modelId="{7CB10365-6B29-4CAB-BDC8-781F59C07887}" type="pres">
      <dgm:prSet presAssocID="{8BECA26C-810D-4442-B5E3-22C656D1A700}" presName="compNode" presStyleCnt="0"/>
      <dgm:spPr/>
    </dgm:pt>
    <dgm:pt modelId="{A1D01D3F-134D-40D5-8B45-CAEF68040BAB}" type="pres">
      <dgm:prSet presAssocID="{8BECA26C-810D-4442-B5E3-22C656D1A700}" presName="dummyConnPt" presStyleCnt="0"/>
      <dgm:spPr/>
    </dgm:pt>
    <dgm:pt modelId="{FABE9247-3823-4B1B-A614-355581F66A6F}" type="pres">
      <dgm:prSet presAssocID="{8BECA26C-810D-4442-B5E3-22C656D1A700}" presName="node" presStyleLbl="node1" presStyleIdx="0" presStyleCnt="9">
        <dgm:presLayoutVars>
          <dgm:bulletEnabled val="1"/>
        </dgm:presLayoutVars>
      </dgm:prSet>
      <dgm:spPr/>
    </dgm:pt>
    <dgm:pt modelId="{EAC3BFB9-A77C-4FB2-BD4B-258441C8607A}" type="pres">
      <dgm:prSet presAssocID="{E743FD60-86BC-47CE-B42A-0BCFB55746DE}" presName="sibTrans" presStyleLbl="bgSibTrans2D1" presStyleIdx="0" presStyleCnt="8"/>
      <dgm:spPr/>
    </dgm:pt>
    <dgm:pt modelId="{624D0414-0381-4E35-BB9C-0898320BC927}" type="pres">
      <dgm:prSet presAssocID="{167370CA-DFB3-49C0-92C5-046DDB90C405}" presName="compNode" presStyleCnt="0"/>
      <dgm:spPr/>
    </dgm:pt>
    <dgm:pt modelId="{986215DD-EB9F-44D4-8485-B698FBBBD515}" type="pres">
      <dgm:prSet presAssocID="{167370CA-DFB3-49C0-92C5-046DDB90C405}" presName="dummyConnPt" presStyleCnt="0"/>
      <dgm:spPr/>
    </dgm:pt>
    <dgm:pt modelId="{6C6CB9D5-1151-4836-BD06-3BA0F38643C5}" type="pres">
      <dgm:prSet presAssocID="{167370CA-DFB3-49C0-92C5-046DDB90C405}" presName="node" presStyleLbl="node1" presStyleIdx="1" presStyleCnt="9">
        <dgm:presLayoutVars>
          <dgm:bulletEnabled val="1"/>
        </dgm:presLayoutVars>
      </dgm:prSet>
      <dgm:spPr/>
    </dgm:pt>
    <dgm:pt modelId="{7978D7BB-22C1-4B94-A22B-6D9AD1B36955}" type="pres">
      <dgm:prSet presAssocID="{33B72BC1-DE34-4311-8C7D-46A6FC6BA4C4}" presName="sibTrans" presStyleLbl="bgSibTrans2D1" presStyleIdx="1" presStyleCnt="8"/>
      <dgm:spPr/>
    </dgm:pt>
    <dgm:pt modelId="{1E065F2E-AF31-4E45-8978-BD0641AE922A}" type="pres">
      <dgm:prSet presAssocID="{1595C60B-C4B0-473E-8AED-5ACB232C3AB8}" presName="compNode" presStyleCnt="0"/>
      <dgm:spPr/>
    </dgm:pt>
    <dgm:pt modelId="{C896B0F4-FAB0-4756-9464-C56DE493AD47}" type="pres">
      <dgm:prSet presAssocID="{1595C60B-C4B0-473E-8AED-5ACB232C3AB8}" presName="dummyConnPt" presStyleCnt="0"/>
      <dgm:spPr/>
    </dgm:pt>
    <dgm:pt modelId="{D05A9BAF-1E76-4DC5-A6ED-02523DD9390D}" type="pres">
      <dgm:prSet presAssocID="{1595C60B-C4B0-473E-8AED-5ACB232C3AB8}" presName="node" presStyleLbl="node1" presStyleIdx="2" presStyleCnt="9">
        <dgm:presLayoutVars>
          <dgm:bulletEnabled val="1"/>
        </dgm:presLayoutVars>
      </dgm:prSet>
      <dgm:spPr/>
    </dgm:pt>
    <dgm:pt modelId="{412ABB62-A0F6-442F-9B31-D5BA40F94655}" type="pres">
      <dgm:prSet presAssocID="{BED89E4E-1D41-4505-8FF6-B9C6A709CD78}" presName="sibTrans" presStyleLbl="bgSibTrans2D1" presStyleIdx="2" presStyleCnt="8"/>
      <dgm:spPr/>
    </dgm:pt>
    <dgm:pt modelId="{F9DB2EFA-3EA3-4EB6-9C8E-6B15FCD588F3}" type="pres">
      <dgm:prSet presAssocID="{19A0BE77-8573-41FD-9C18-CEDBAC97E6D7}" presName="compNode" presStyleCnt="0"/>
      <dgm:spPr/>
    </dgm:pt>
    <dgm:pt modelId="{06783265-BC18-4A10-8C2C-6C8F9B0707AB}" type="pres">
      <dgm:prSet presAssocID="{19A0BE77-8573-41FD-9C18-CEDBAC97E6D7}" presName="dummyConnPt" presStyleCnt="0"/>
      <dgm:spPr/>
    </dgm:pt>
    <dgm:pt modelId="{75D0970F-F0C4-4569-B859-02CA3CB5BFA8}" type="pres">
      <dgm:prSet presAssocID="{19A0BE77-8573-41FD-9C18-CEDBAC97E6D7}" presName="node" presStyleLbl="node1" presStyleIdx="3" presStyleCnt="9">
        <dgm:presLayoutVars>
          <dgm:bulletEnabled val="1"/>
        </dgm:presLayoutVars>
      </dgm:prSet>
      <dgm:spPr/>
    </dgm:pt>
    <dgm:pt modelId="{23F686B6-97D2-49BD-97B4-AC0F8488B352}" type="pres">
      <dgm:prSet presAssocID="{8B4C7200-7B3C-44B9-8236-AA9893A05B79}" presName="sibTrans" presStyleLbl="bgSibTrans2D1" presStyleIdx="3" presStyleCnt="8"/>
      <dgm:spPr/>
    </dgm:pt>
    <dgm:pt modelId="{D5051316-5FAB-42EA-98E0-701EB67D7528}" type="pres">
      <dgm:prSet presAssocID="{CDC30826-4B47-4735-A230-CCD54D22476B}" presName="compNode" presStyleCnt="0"/>
      <dgm:spPr/>
    </dgm:pt>
    <dgm:pt modelId="{ABACF646-305F-440E-8D74-B31463A394CB}" type="pres">
      <dgm:prSet presAssocID="{CDC30826-4B47-4735-A230-CCD54D22476B}" presName="dummyConnPt" presStyleCnt="0"/>
      <dgm:spPr/>
    </dgm:pt>
    <dgm:pt modelId="{254587BB-800B-471B-B757-6C448AB58D2C}" type="pres">
      <dgm:prSet presAssocID="{CDC30826-4B47-4735-A230-CCD54D22476B}" presName="node" presStyleLbl="node1" presStyleIdx="4" presStyleCnt="9">
        <dgm:presLayoutVars>
          <dgm:bulletEnabled val="1"/>
        </dgm:presLayoutVars>
      </dgm:prSet>
      <dgm:spPr/>
    </dgm:pt>
    <dgm:pt modelId="{6513386A-C18D-4D4A-A53B-E47E5930BA32}" type="pres">
      <dgm:prSet presAssocID="{71A830B3-ED53-47D6-B4CC-D252E986C19C}" presName="sibTrans" presStyleLbl="bgSibTrans2D1" presStyleIdx="4" presStyleCnt="8"/>
      <dgm:spPr/>
    </dgm:pt>
    <dgm:pt modelId="{E19602B8-E170-4080-9BDC-26100973F40C}" type="pres">
      <dgm:prSet presAssocID="{B3E9AEBB-45A8-4B93-89C2-BF928C5300E2}" presName="compNode" presStyleCnt="0"/>
      <dgm:spPr/>
    </dgm:pt>
    <dgm:pt modelId="{7D2FA5DA-C5FB-4F73-9761-4DEB6AFF5A23}" type="pres">
      <dgm:prSet presAssocID="{B3E9AEBB-45A8-4B93-89C2-BF928C5300E2}" presName="dummyConnPt" presStyleCnt="0"/>
      <dgm:spPr/>
    </dgm:pt>
    <dgm:pt modelId="{F70AD274-DB6F-4D5F-8359-E01830BDB33A}" type="pres">
      <dgm:prSet presAssocID="{B3E9AEBB-45A8-4B93-89C2-BF928C5300E2}" presName="node" presStyleLbl="node1" presStyleIdx="5" presStyleCnt="9">
        <dgm:presLayoutVars>
          <dgm:bulletEnabled val="1"/>
        </dgm:presLayoutVars>
      </dgm:prSet>
      <dgm:spPr/>
    </dgm:pt>
    <dgm:pt modelId="{96705212-12C3-4F42-B3A6-EE2743EC214C}" type="pres">
      <dgm:prSet presAssocID="{1C2CA061-32AC-43B5-851E-3A7CF9C10F6B}" presName="sibTrans" presStyleLbl="bgSibTrans2D1" presStyleIdx="5" presStyleCnt="8"/>
      <dgm:spPr/>
    </dgm:pt>
    <dgm:pt modelId="{BB7DB849-7BE7-4A42-92C3-C12D556D39A3}" type="pres">
      <dgm:prSet presAssocID="{F228BC8A-F0E1-4668-8F95-AF53B55EC1CA}" presName="compNode" presStyleCnt="0"/>
      <dgm:spPr/>
    </dgm:pt>
    <dgm:pt modelId="{E6B8CDF4-EC8A-43F4-ACB2-BBD3494485D1}" type="pres">
      <dgm:prSet presAssocID="{F228BC8A-F0E1-4668-8F95-AF53B55EC1CA}" presName="dummyConnPt" presStyleCnt="0"/>
      <dgm:spPr/>
    </dgm:pt>
    <dgm:pt modelId="{6CA1F901-B4FA-443A-AE07-E1B86DEA846A}" type="pres">
      <dgm:prSet presAssocID="{F228BC8A-F0E1-4668-8F95-AF53B55EC1CA}" presName="node" presStyleLbl="node1" presStyleIdx="6" presStyleCnt="9">
        <dgm:presLayoutVars>
          <dgm:bulletEnabled val="1"/>
        </dgm:presLayoutVars>
      </dgm:prSet>
      <dgm:spPr/>
    </dgm:pt>
    <dgm:pt modelId="{B9064433-B7EB-4BEC-B380-9D63685F32DD}" type="pres">
      <dgm:prSet presAssocID="{AC52E31F-66C6-47DB-9B97-946D32266EBA}" presName="sibTrans" presStyleLbl="bgSibTrans2D1" presStyleIdx="6" presStyleCnt="8"/>
      <dgm:spPr/>
    </dgm:pt>
    <dgm:pt modelId="{E16D5E05-D5CA-4861-B2B3-9C97ABA1B2CB}" type="pres">
      <dgm:prSet presAssocID="{94B2A6D2-CB57-4A7A-8F00-85E202F4B42F}" presName="compNode" presStyleCnt="0"/>
      <dgm:spPr/>
    </dgm:pt>
    <dgm:pt modelId="{578114A8-25DC-452C-8B93-A1AA3107F3E3}" type="pres">
      <dgm:prSet presAssocID="{94B2A6D2-CB57-4A7A-8F00-85E202F4B42F}" presName="dummyConnPt" presStyleCnt="0"/>
      <dgm:spPr/>
    </dgm:pt>
    <dgm:pt modelId="{F3677160-19ED-46EA-8B43-67AE747B6F51}" type="pres">
      <dgm:prSet presAssocID="{94B2A6D2-CB57-4A7A-8F00-85E202F4B42F}" presName="node" presStyleLbl="node1" presStyleIdx="7" presStyleCnt="9">
        <dgm:presLayoutVars>
          <dgm:bulletEnabled val="1"/>
        </dgm:presLayoutVars>
      </dgm:prSet>
      <dgm:spPr/>
    </dgm:pt>
    <dgm:pt modelId="{8F8922A5-AE20-492A-A2E5-C22A5FFD6AD2}" type="pres">
      <dgm:prSet presAssocID="{805A3CD7-1A72-4634-8FF0-5BE305B24FD8}" presName="sibTrans" presStyleLbl="bgSibTrans2D1" presStyleIdx="7" presStyleCnt="8"/>
      <dgm:spPr/>
    </dgm:pt>
    <dgm:pt modelId="{D3397B14-F57D-490E-9E4B-EE223D61991A}" type="pres">
      <dgm:prSet presAssocID="{2B08B824-014C-4C55-B0C9-94790F8C5FF5}" presName="compNode" presStyleCnt="0"/>
      <dgm:spPr/>
    </dgm:pt>
    <dgm:pt modelId="{17EE2037-0112-4A34-847A-645D1211543F}" type="pres">
      <dgm:prSet presAssocID="{2B08B824-014C-4C55-B0C9-94790F8C5FF5}" presName="dummyConnPt" presStyleCnt="0"/>
      <dgm:spPr/>
    </dgm:pt>
    <dgm:pt modelId="{05DE58B6-CB25-4474-A80F-56EBD4047627}" type="pres">
      <dgm:prSet presAssocID="{2B08B824-014C-4C55-B0C9-94790F8C5FF5}" presName="node" presStyleLbl="node1" presStyleIdx="8" presStyleCnt="9">
        <dgm:presLayoutVars>
          <dgm:bulletEnabled val="1"/>
        </dgm:presLayoutVars>
      </dgm:prSet>
      <dgm:spPr/>
    </dgm:pt>
  </dgm:ptLst>
  <dgm:cxnLst>
    <dgm:cxn modelId="{87597801-7FA1-46D2-BBA7-4BEA502115B3}" srcId="{594F2A15-C2DF-4EFF-836E-B4684D228C8E}" destId="{B3E9AEBB-45A8-4B93-89C2-BF928C5300E2}" srcOrd="5" destOrd="0" parTransId="{EB45F47B-46FE-49F1-B4B6-FA6610DBD6CD}" sibTransId="{1C2CA061-32AC-43B5-851E-3A7CF9C10F6B}"/>
    <dgm:cxn modelId="{70F1BC08-8802-400D-BAF7-A709EF343D90}" type="presOf" srcId="{CDC30826-4B47-4735-A230-CCD54D22476B}" destId="{254587BB-800B-471B-B757-6C448AB58D2C}" srcOrd="0" destOrd="0" presId="urn:microsoft.com/office/officeart/2005/8/layout/bProcess4"/>
    <dgm:cxn modelId="{0ACBF510-75A0-4B30-B2CA-0E21F2B93F4A}" type="presOf" srcId="{805A3CD7-1A72-4634-8FF0-5BE305B24FD8}" destId="{8F8922A5-AE20-492A-A2E5-C22A5FFD6AD2}" srcOrd="0" destOrd="0" presId="urn:microsoft.com/office/officeart/2005/8/layout/bProcess4"/>
    <dgm:cxn modelId="{BF464711-89CE-4EEE-B357-2031DA7004F5}" type="presOf" srcId="{1595C60B-C4B0-473E-8AED-5ACB232C3AB8}" destId="{D05A9BAF-1E76-4DC5-A6ED-02523DD9390D}" srcOrd="0" destOrd="0" presId="urn:microsoft.com/office/officeart/2005/8/layout/bProcess4"/>
    <dgm:cxn modelId="{64F5FC1B-58C1-436E-83EF-AFD15585DFCC}" type="presOf" srcId="{33B72BC1-DE34-4311-8C7D-46A6FC6BA4C4}" destId="{7978D7BB-22C1-4B94-A22B-6D9AD1B36955}" srcOrd="0" destOrd="0" presId="urn:microsoft.com/office/officeart/2005/8/layout/bProcess4"/>
    <dgm:cxn modelId="{23DC2629-AAE3-43AD-B788-2505FE432452}" type="presOf" srcId="{F228BC8A-F0E1-4668-8F95-AF53B55EC1CA}" destId="{6CA1F901-B4FA-443A-AE07-E1B86DEA846A}" srcOrd="0" destOrd="0" presId="urn:microsoft.com/office/officeart/2005/8/layout/bProcess4"/>
    <dgm:cxn modelId="{1CD6362A-B220-458B-94A2-3B75A750045F}" type="presOf" srcId="{1C2CA061-32AC-43B5-851E-3A7CF9C10F6B}" destId="{96705212-12C3-4F42-B3A6-EE2743EC214C}" srcOrd="0" destOrd="0" presId="urn:microsoft.com/office/officeart/2005/8/layout/bProcess4"/>
    <dgm:cxn modelId="{1402095B-BE0D-4A02-85D4-2F88384CBDAF}" type="presOf" srcId="{BED89E4E-1D41-4505-8FF6-B9C6A709CD78}" destId="{412ABB62-A0F6-442F-9B31-D5BA40F94655}" srcOrd="0" destOrd="0" presId="urn:microsoft.com/office/officeart/2005/8/layout/bProcess4"/>
    <dgm:cxn modelId="{50EDAB5E-6FFA-4DB7-AB90-D2CFCDAFB6B2}" srcId="{594F2A15-C2DF-4EFF-836E-B4684D228C8E}" destId="{19A0BE77-8573-41FD-9C18-CEDBAC97E6D7}" srcOrd="3" destOrd="0" parTransId="{2AFA2DF2-A3CA-4E32-8B10-024C46F5B49E}" sibTransId="{8B4C7200-7B3C-44B9-8236-AA9893A05B79}"/>
    <dgm:cxn modelId="{542D6868-B924-4B06-B1B8-2707F0A3B117}" type="presOf" srcId="{AC52E31F-66C6-47DB-9B97-946D32266EBA}" destId="{B9064433-B7EB-4BEC-B380-9D63685F32DD}" srcOrd="0" destOrd="0" presId="urn:microsoft.com/office/officeart/2005/8/layout/bProcess4"/>
    <dgm:cxn modelId="{6484CF49-0F11-476B-99C3-377ECF2A315B}" type="presOf" srcId="{E743FD60-86BC-47CE-B42A-0BCFB55746DE}" destId="{EAC3BFB9-A77C-4FB2-BD4B-258441C8607A}" srcOrd="0" destOrd="0" presId="urn:microsoft.com/office/officeart/2005/8/layout/bProcess4"/>
    <dgm:cxn modelId="{D7E3DB69-87F4-497D-B721-E39595885631}" type="presOf" srcId="{19A0BE77-8573-41FD-9C18-CEDBAC97E6D7}" destId="{75D0970F-F0C4-4569-B859-02CA3CB5BFA8}" srcOrd="0" destOrd="0" presId="urn:microsoft.com/office/officeart/2005/8/layout/bProcess4"/>
    <dgm:cxn modelId="{026EC053-A9ED-4AAB-8E9F-79AF9F2F58BC}" type="presOf" srcId="{B3E9AEBB-45A8-4B93-89C2-BF928C5300E2}" destId="{F70AD274-DB6F-4D5F-8359-E01830BDB33A}" srcOrd="0" destOrd="0" presId="urn:microsoft.com/office/officeart/2005/8/layout/bProcess4"/>
    <dgm:cxn modelId="{6A40C373-2531-42AF-A21E-595EF9FD0C4E}" srcId="{594F2A15-C2DF-4EFF-836E-B4684D228C8E}" destId="{94B2A6D2-CB57-4A7A-8F00-85E202F4B42F}" srcOrd="7" destOrd="0" parTransId="{2C438731-58BE-42C1-9760-FEA8404557F2}" sibTransId="{805A3CD7-1A72-4634-8FF0-5BE305B24FD8}"/>
    <dgm:cxn modelId="{C901A489-C618-44CD-93D2-4E5C984AB2E5}" type="presOf" srcId="{8B4C7200-7B3C-44B9-8236-AA9893A05B79}" destId="{23F686B6-97D2-49BD-97B4-AC0F8488B352}" srcOrd="0" destOrd="0" presId="urn:microsoft.com/office/officeart/2005/8/layout/bProcess4"/>
    <dgm:cxn modelId="{4BC5FB90-3A67-4C09-B0FA-9F186A1D4814}" type="presOf" srcId="{2B08B824-014C-4C55-B0C9-94790F8C5FF5}" destId="{05DE58B6-CB25-4474-A80F-56EBD4047627}" srcOrd="0" destOrd="0" presId="urn:microsoft.com/office/officeart/2005/8/layout/bProcess4"/>
    <dgm:cxn modelId="{E191F393-D8B8-4801-9FF4-C7967F02B359}" srcId="{594F2A15-C2DF-4EFF-836E-B4684D228C8E}" destId="{8BECA26C-810D-4442-B5E3-22C656D1A700}" srcOrd="0" destOrd="0" parTransId="{FC49CC7E-245F-49E8-A991-0376465D88DD}" sibTransId="{E743FD60-86BC-47CE-B42A-0BCFB55746DE}"/>
    <dgm:cxn modelId="{A7FBC794-F0DE-401A-85EC-E862B0359B34}" srcId="{594F2A15-C2DF-4EFF-836E-B4684D228C8E}" destId="{F228BC8A-F0E1-4668-8F95-AF53B55EC1CA}" srcOrd="6" destOrd="0" parTransId="{E3269A17-51F6-4E1E-A9BD-350F5B723E3D}" sibTransId="{AC52E31F-66C6-47DB-9B97-946D32266EBA}"/>
    <dgm:cxn modelId="{03F10895-978C-4C19-9B4F-180069674798}" type="presOf" srcId="{71A830B3-ED53-47D6-B4CC-D252E986C19C}" destId="{6513386A-C18D-4D4A-A53B-E47E5930BA32}" srcOrd="0" destOrd="0" presId="urn:microsoft.com/office/officeart/2005/8/layout/bProcess4"/>
    <dgm:cxn modelId="{9C3326AB-BCA5-407A-B2DA-9D6BF697944E}" srcId="{594F2A15-C2DF-4EFF-836E-B4684D228C8E}" destId="{2B08B824-014C-4C55-B0C9-94790F8C5FF5}" srcOrd="8" destOrd="0" parTransId="{35150FDB-4570-4B3B-A6D0-DD089C8D2DD2}" sibTransId="{B653ADF1-B494-46C1-9ABE-084ADD0ADDD5}"/>
    <dgm:cxn modelId="{5841BFAC-7B3E-4E35-A06D-D2686D38E5C0}" srcId="{594F2A15-C2DF-4EFF-836E-B4684D228C8E}" destId="{1595C60B-C4B0-473E-8AED-5ACB232C3AB8}" srcOrd="2" destOrd="0" parTransId="{1C59BD63-98F7-4319-984A-BF76D80BABBA}" sibTransId="{BED89E4E-1D41-4505-8FF6-B9C6A709CD78}"/>
    <dgm:cxn modelId="{F7C07EB3-B06D-4FE6-B6B3-07D45F46CB63}" type="presOf" srcId="{94B2A6D2-CB57-4A7A-8F00-85E202F4B42F}" destId="{F3677160-19ED-46EA-8B43-67AE747B6F51}" srcOrd="0" destOrd="0" presId="urn:microsoft.com/office/officeart/2005/8/layout/bProcess4"/>
    <dgm:cxn modelId="{5E747DC6-C75A-4963-9C2F-1C459433AA92}" type="presOf" srcId="{594F2A15-C2DF-4EFF-836E-B4684D228C8E}" destId="{43E782C7-39C1-48E1-9CE0-03747EFA205E}" srcOrd="0" destOrd="0" presId="urn:microsoft.com/office/officeart/2005/8/layout/bProcess4"/>
    <dgm:cxn modelId="{C38D70CD-5206-4B03-A2AE-158D920E060B}" srcId="{594F2A15-C2DF-4EFF-836E-B4684D228C8E}" destId="{167370CA-DFB3-49C0-92C5-046DDB90C405}" srcOrd="1" destOrd="0" parTransId="{B2935CD6-89BF-4773-983A-0DBBA59A931C}" sibTransId="{33B72BC1-DE34-4311-8C7D-46A6FC6BA4C4}"/>
    <dgm:cxn modelId="{90AF4AD1-C022-4186-9D84-02A5C66D8DF9}" type="presOf" srcId="{8BECA26C-810D-4442-B5E3-22C656D1A700}" destId="{FABE9247-3823-4B1B-A614-355581F66A6F}" srcOrd="0" destOrd="0" presId="urn:microsoft.com/office/officeart/2005/8/layout/bProcess4"/>
    <dgm:cxn modelId="{F05553ED-A9A7-44E9-A9B9-164F9A7173C2}" srcId="{594F2A15-C2DF-4EFF-836E-B4684D228C8E}" destId="{CDC30826-4B47-4735-A230-CCD54D22476B}" srcOrd="4" destOrd="0" parTransId="{980F90D6-B355-4CAD-A4FE-ABBBC697CBCE}" sibTransId="{71A830B3-ED53-47D6-B4CC-D252E986C19C}"/>
    <dgm:cxn modelId="{9222E2FE-174D-4942-979F-71EBB436BE6B}" type="presOf" srcId="{167370CA-DFB3-49C0-92C5-046DDB90C405}" destId="{6C6CB9D5-1151-4836-BD06-3BA0F38643C5}" srcOrd="0" destOrd="0" presId="urn:microsoft.com/office/officeart/2005/8/layout/bProcess4"/>
    <dgm:cxn modelId="{7BECB0A1-BB37-4C9E-BCC2-3238F6675450}" type="presParOf" srcId="{43E782C7-39C1-48E1-9CE0-03747EFA205E}" destId="{7CB10365-6B29-4CAB-BDC8-781F59C07887}" srcOrd="0" destOrd="0" presId="urn:microsoft.com/office/officeart/2005/8/layout/bProcess4"/>
    <dgm:cxn modelId="{2793F14E-D1D5-41F7-81DB-F695CFDBF1BB}" type="presParOf" srcId="{7CB10365-6B29-4CAB-BDC8-781F59C07887}" destId="{A1D01D3F-134D-40D5-8B45-CAEF68040BAB}" srcOrd="0" destOrd="0" presId="urn:microsoft.com/office/officeart/2005/8/layout/bProcess4"/>
    <dgm:cxn modelId="{3069B667-0DC9-4811-B67C-ACD113BD9F79}" type="presParOf" srcId="{7CB10365-6B29-4CAB-BDC8-781F59C07887}" destId="{FABE9247-3823-4B1B-A614-355581F66A6F}" srcOrd="1" destOrd="0" presId="urn:microsoft.com/office/officeart/2005/8/layout/bProcess4"/>
    <dgm:cxn modelId="{F3B2192C-0A3B-4FF2-B4CF-88607C936262}" type="presParOf" srcId="{43E782C7-39C1-48E1-9CE0-03747EFA205E}" destId="{EAC3BFB9-A77C-4FB2-BD4B-258441C8607A}" srcOrd="1" destOrd="0" presId="urn:microsoft.com/office/officeart/2005/8/layout/bProcess4"/>
    <dgm:cxn modelId="{92AE4380-2831-45C8-9979-227665C49E2D}" type="presParOf" srcId="{43E782C7-39C1-48E1-9CE0-03747EFA205E}" destId="{624D0414-0381-4E35-BB9C-0898320BC927}" srcOrd="2" destOrd="0" presId="urn:microsoft.com/office/officeart/2005/8/layout/bProcess4"/>
    <dgm:cxn modelId="{258164D3-C44B-45E6-9D21-609FA3470DC9}" type="presParOf" srcId="{624D0414-0381-4E35-BB9C-0898320BC927}" destId="{986215DD-EB9F-44D4-8485-B698FBBBD515}" srcOrd="0" destOrd="0" presId="urn:microsoft.com/office/officeart/2005/8/layout/bProcess4"/>
    <dgm:cxn modelId="{EA66A5EA-63A3-4FF3-9D5E-7D7A3BB1878E}" type="presParOf" srcId="{624D0414-0381-4E35-BB9C-0898320BC927}" destId="{6C6CB9D5-1151-4836-BD06-3BA0F38643C5}" srcOrd="1" destOrd="0" presId="urn:microsoft.com/office/officeart/2005/8/layout/bProcess4"/>
    <dgm:cxn modelId="{CD9051B8-E4D9-4778-B2B1-8A7BBD87C852}" type="presParOf" srcId="{43E782C7-39C1-48E1-9CE0-03747EFA205E}" destId="{7978D7BB-22C1-4B94-A22B-6D9AD1B36955}" srcOrd="3" destOrd="0" presId="urn:microsoft.com/office/officeart/2005/8/layout/bProcess4"/>
    <dgm:cxn modelId="{ED5AC097-976D-4874-B2AE-4141B25E8ED6}" type="presParOf" srcId="{43E782C7-39C1-48E1-9CE0-03747EFA205E}" destId="{1E065F2E-AF31-4E45-8978-BD0641AE922A}" srcOrd="4" destOrd="0" presId="urn:microsoft.com/office/officeart/2005/8/layout/bProcess4"/>
    <dgm:cxn modelId="{5893DAE0-4F2E-4A6F-ACA6-AF4EAD8FA42D}" type="presParOf" srcId="{1E065F2E-AF31-4E45-8978-BD0641AE922A}" destId="{C896B0F4-FAB0-4756-9464-C56DE493AD47}" srcOrd="0" destOrd="0" presId="urn:microsoft.com/office/officeart/2005/8/layout/bProcess4"/>
    <dgm:cxn modelId="{B09E6DAC-5C86-4D1D-BA04-07FC0E082F51}" type="presParOf" srcId="{1E065F2E-AF31-4E45-8978-BD0641AE922A}" destId="{D05A9BAF-1E76-4DC5-A6ED-02523DD9390D}" srcOrd="1" destOrd="0" presId="urn:microsoft.com/office/officeart/2005/8/layout/bProcess4"/>
    <dgm:cxn modelId="{F8C6881B-85C0-414B-9762-4C3CA66D1D2C}" type="presParOf" srcId="{43E782C7-39C1-48E1-9CE0-03747EFA205E}" destId="{412ABB62-A0F6-442F-9B31-D5BA40F94655}" srcOrd="5" destOrd="0" presId="urn:microsoft.com/office/officeart/2005/8/layout/bProcess4"/>
    <dgm:cxn modelId="{A1C59D91-548D-4995-8234-33DD977B50A3}" type="presParOf" srcId="{43E782C7-39C1-48E1-9CE0-03747EFA205E}" destId="{F9DB2EFA-3EA3-4EB6-9C8E-6B15FCD588F3}" srcOrd="6" destOrd="0" presId="urn:microsoft.com/office/officeart/2005/8/layout/bProcess4"/>
    <dgm:cxn modelId="{7CA1BBA5-407A-4DF8-ABDA-0F1F0D3AA519}" type="presParOf" srcId="{F9DB2EFA-3EA3-4EB6-9C8E-6B15FCD588F3}" destId="{06783265-BC18-4A10-8C2C-6C8F9B0707AB}" srcOrd="0" destOrd="0" presId="urn:microsoft.com/office/officeart/2005/8/layout/bProcess4"/>
    <dgm:cxn modelId="{002C6E22-3A57-4318-A847-D0168C43BF86}" type="presParOf" srcId="{F9DB2EFA-3EA3-4EB6-9C8E-6B15FCD588F3}" destId="{75D0970F-F0C4-4569-B859-02CA3CB5BFA8}" srcOrd="1" destOrd="0" presId="urn:microsoft.com/office/officeart/2005/8/layout/bProcess4"/>
    <dgm:cxn modelId="{F2241E58-8933-4302-81E8-99B86E21C92F}" type="presParOf" srcId="{43E782C7-39C1-48E1-9CE0-03747EFA205E}" destId="{23F686B6-97D2-49BD-97B4-AC0F8488B352}" srcOrd="7" destOrd="0" presId="urn:microsoft.com/office/officeart/2005/8/layout/bProcess4"/>
    <dgm:cxn modelId="{EC9622FE-9F8E-485B-95C3-33C316FB6974}" type="presParOf" srcId="{43E782C7-39C1-48E1-9CE0-03747EFA205E}" destId="{D5051316-5FAB-42EA-98E0-701EB67D7528}" srcOrd="8" destOrd="0" presId="urn:microsoft.com/office/officeart/2005/8/layout/bProcess4"/>
    <dgm:cxn modelId="{FA753E85-39D5-4AE1-81A8-22F607ABB7C9}" type="presParOf" srcId="{D5051316-5FAB-42EA-98E0-701EB67D7528}" destId="{ABACF646-305F-440E-8D74-B31463A394CB}" srcOrd="0" destOrd="0" presId="urn:microsoft.com/office/officeart/2005/8/layout/bProcess4"/>
    <dgm:cxn modelId="{0ADB759E-EF0D-4B99-9E48-2B0E6EBA40D0}" type="presParOf" srcId="{D5051316-5FAB-42EA-98E0-701EB67D7528}" destId="{254587BB-800B-471B-B757-6C448AB58D2C}" srcOrd="1" destOrd="0" presId="urn:microsoft.com/office/officeart/2005/8/layout/bProcess4"/>
    <dgm:cxn modelId="{46E0D2E2-95A8-4051-9C7F-01DE86D5087E}" type="presParOf" srcId="{43E782C7-39C1-48E1-9CE0-03747EFA205E}" destId="{6513386A-C18D-4D4A-A53B-E47E5930BA32}" srcOrd="9" destOrd="0" presId="urn:microsoft.com/office/officeart/2005/8/layout/bProcess4"/>
    <dgm:cxn modelId="{76490037-9D6B-41EE-ACA6-09BD019E4D52}" type="presParOf" srcId="{43E782C7-39C1-48E1-9CE0-03747EFA205E}" destId="{E19602B8-E170-4080-9BDC-26100973F40C}" srcOrd="10" destOrd="0" presId="urn:microsoft.com/office/officeart/2005/8/layout/bProcess4"/>
    <dgm:cxn modelId="{1018338C-9193-4193-B9BE-0338AE51B795}" type="presParOf" srcId="{E19602B8-E170-4080-9BDC-26100973F40C}" destId="{7D2FA5DA-C5FB-4F73-9761-4DEB6AFF5A23}" srcOrd="0" destOrd="0" presId="urn:microsoft.com/office/officeart/2005/8/layout/bProcess4"/>
    <dgm:cxn modelId="{8E3360D5-8851-4228-9EE7-167D30541974}" type="presParOf" srcId="{E19602B8-E170-4080-9BDC-26100973F40C}" destId="{F70AD274-DB6F-4D5F-8359-E01830BDB33A}" srcOrd="1" destOrd="0" presId="urn:microsoft.com/office/officeart/2005/8/layout/bProcess4"/>
    <dgm:cxn modelId="{12AD4DEC-E288-4F75-A1F4-632127861B1C}" type="presParOf" srcId="{43E782C7-39C1-48E1-9CE0-03747EFA205E}" destId="{96705212-12C3-4F42-B3A6-EE2743EC214C}" srcOrd="11" destOrd="0" presId="urn:microsoft.com/office/officeart/2005/8/layout/bProcess4"/>
    <dgm:cxn modelId="{056B45EC-7AE3-4786-A435-B3C7D95FAA3A}" type="presParOf" srcId="{43E782C7-39C1-48E1-9CE0-03747EFA205E}" destId="{BB7DB849-7BE7-4A42-92C3-C12D556D39A3}" srcOrd="12" destOrd="0" presId="urn:microsoft.com/office/officeart/2005/8/layout/bProcess4"/>
    <dgm:cxn modelId="{2EFF5CCA-9B3A-4E0C-B90F-5402A516AA28}" type="presParOf" srcId="{BB7DB849-7BE7-4A42-92C3-C12D556D39A3}" destId="{E6B8CDF4-EC8A-43F4-ACB2-BBD3494485D1}" srcOrd="0" destOrd="0" presId="urn:microsoft.com/office/officeart/2005/8/layout/bProcess4"/>
    <dgm:cxn modelId="{03AF1C31-B042-4659-A3E3-876BFE6A3072}" type="presParOf" srcId="{BB7DB849-7BE7-4A42-92C3-C12D556D39A3}" destId="{6CA1F901-B4FA-443A-AE07-E1B86DEA846A}" srcOrd="1" destOrd="0" presId="urn:microsoft.com/office/officeart/2005/8/layout/bProcess4"/>
    <dgm:cxn modelId="{752132B0-5D52-4298-A99F-91168EE87621}" type="presParOf" srcId="{43E782C7-39C1-48E1-9CE0-03747EFA205E}" destId="{B9064433-B7EB-4BEC-B380-9D63685F32DD}" srcOrd="13" destOrd="0" presId="urn:microsoft.com/office/officeart/2005/8/layout/bProcess4"/>
    <dgm:cxn modelId="{A655B402-3F5A-48F8-82E6-EDD4261B4CB2}" type="presParOf" srcId="{43E782C7-39C1-48E1-9CE0-03747EFA205E}" destId="{E16D5E05-D5CA-4861-B2B3-9C97ABA1B2CB}" srcOrd="14" destOrd="0" presId="urn:microsoft.com/office/officeart/2005/8/layout/bProcess4"/>
    <dgm:cxn modelId="{6909D8DB-36E8-43E7-B625-5325D311FCEC}" type="presParOf" srcId="{E16D5E05-D5CA-4861-B2B3-9C97ABA1B2CB}" destId="{578114A8-25DC-452C-8B93-A1AA3107F3E3}" srcOrd="0" destOrd="0" presId="urn:microsoft.com/office/officeart/2005/8/layout/bProcess4"/>
    <dgm:cxn modelId="{2BF93CEE-B955-4863-96ED-4D68C4AED2F1}" type="presParOf" srcId="{E16D5E05-D5CA-4861-B2B3-9C97ABA1B2CB}" destId="{F3677160-19ED-46EA-8B43-67AE747B6F51}" srcOrd="1" destOrd="0" presId="urn:microsoft.com/office/officeart/2005/8/layout/bProcess4"/>
    <dgm:cxn modelId="{D499D3F0-F0AF-4556-9A43-ACCFA5AEF6FD}" type="presParOf" srcId="{43E782C7-39C1-48E1-9CE0-03747EFA205E}" destId="{8F8922A5-AE20-492A-A2E5-C22A5FFD6AD2}" srcOrd="15" destOrd="0" presId="urn:microsoft.com/office/officeart/2005/8/layout/bProcess4"/>
    <dgm:cxn modelId="{DD94E96A-EC70-43EE-B005-167D0DA1A76F}" type="presParOf" srcId="{43E782C7-39C1-48E1-9CE0-03747EFA205E}" destId="{D3397B14-F57D-490E-9E4B-EE223D61991A}" srcOrd="16" destOrd="0" presId="urn:microsoft.com/office/officeart/2005/8/layout/bProcess4"/>
    <dgm:cxn modelId="{C391A194-800F-4763-8D9D-67EA39EDEC7E}" type="presParOf" srcId="{D3397B14-F57D-490E-9E4B-EE223D61991A}" destId="{17EE2037-0112-4A34-847A-645D1211543F}" srcOrd="0" destOrd="0" presId="urn:microsoft.com/office/officeart/2005/8/layout/bProcess4"/>
    <dgm:cxn modelId="{CF55BEBE-B284-4B08-A2AA-DBFDCD7B4C77}" type="presParOf" srcId="{D3397B14-F57D-490E-9E4B-EE223D61991A}" destId="{05DE58B6-CB25-4474-A80F-56EBD4047627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D3C4BD8-F02C-4D42-89C1-616FD8642346}" type="doc">
      <dgm:prSet loTypeId="urn:microsoft.com/office/officeart/2008/layout/SquareAccentList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B1615FC9-7D8B-49D4-85EA-A35034188989}">
      <dgm:prSet phldrT="[文本]" custT="1"/>
      <dgm:spPr/>
      <dgm:t>
        <a:bodyPr/>
        <a:lstStyle/>
        <a:p>
          <a:pPr algn="ctr"/>
          <a:r>
            <a:rPr lang="en-US" altLang="zh-CN" sz="2000" dirty="0"/>
            <a:t>Reads counting</a:t>
          </a:r>
          <a:endParaRPr lang="zh-CN" altLang="en-US" sz="2000" dirty="0"/>
        </a:p>
      </dgm:t>
    </dgm:pt>
    <dgm:pt modelId="{A584CB14-2957-421C-BE6B-38A03089487E}" type="parTrans" cxnId="{7F12AEBA-642F-41E7-9581-BE46EC2328FA}">
      <dgm:prSet/>
      <dgm:spPr/>
      <dgm:t>
        <a:bodyPr/>
        <a:lstStyle/>
        <a:p>
          <a:endParaRPr lang="zh-CN" altLang="en-US"/>
        </a:p>
      </dgm:t>
    </dgm:pt>
    <dgm:pt modelId="{2207E8F4-AB18-4312-B711-7EC35FB406E0}" type="sibTrans" cxnId="{7F12AEBA-642F-41E7-9581-BE46EC2328FA}">
      <dgm:prSet/>
      <dgm:spPr/>
      <dgm:t>
        <a:bodyPr/>
        <a:lstStyle/>
        <a:p>
          <a:endParaRPr lang="zh-CN" altLang="en-US"/>
        </a:p>
      </dgm:t>
    </dgm:pt>
    <dgm:pt modelId="{DA99B077-368E-47CE-8881-BB5D0BF24BAA}">
      <dgm:prSet phldrT="[文本]"/>
      <dgm:spPr/>
      <dgm:t>
        <a:bodyPr/>
        <a:lstStyle/>
        <a:p>
          <a:r>
            <a:rPr lang="zh-CN" altLang="en-US" dirty="0"/>
            <a:t>只保留唯一匹配</a:t>
          </a:r>
          <a:r>
            <a:rPr lang="en-US" altLang="zh-CN" dirty="0"/>
            <a:t>reads</a:t>
          </a:r>
          <a:endParaRPr lang="zh-CN" altLang="en-US" dirty="0"/>
        </a:p>
      </dgm:t>
    </dgm:pt>
    <dgm:pt modelId="{E086B109-E0AA-4B66-A649-A6E8F608B955}" type="parTrans" cxnId="{37C69C7C-FCB0-443D-BF5F-A435FA53C88B}">
      <dgm:prSet/>
      <dgm:spPr/>
      <dgm:t>
        <a:bodyPr/>
        <a:lstStyle/>
        <a:p>
          <a:endParaRPr lang="zh-CN" altLang="en-US"/>
        </a:p>
      </dgm:t>
    </dgm:pt>
    <dgm:pt modelId="{041D5AE5-4998-4706-979E-34056028D794}" type="sibTrans" cxnId="{37C69C7C-FCB0-443D-BF5F-A435FA53C88B}">
      <dgm:prSet/>
      <dgm:spPr/>
      <dgm:t>
        <a:bodyPr/>
        <a:lstStyle/>
        <a:p>
          <a:endParaRPr lang="zh-CN" altLang="en-US"/>
        </a:p>
      </dgm:t>
    </dgm:pt>
    <dgm:pt modelId="{668CF666-85D4-47D7-920A-3EEF92F480EE}">
      <dgm:prSet phldrT="[文本]"/>
      <dgm:spPr/>
      <dgm:t>
        <a:bodyPr/>
        <a:lstStyle/>
        <a:p>
          <a:r>
            <a:rPr lang="en-US" altLang="zh-CN" dirty="0"/>
            <a:t>—</a:t>
          </a:r>
          <a:r>
            <a:rPr lang="en-US" altLang="zh-CN" b="1" dirty="0" err="1">
              <a:solidFill>
                <a:schemeClr val="accent3">
                  <a:lumMod val="50000"/>
                </a:schemeClr>
              </a:solidFill>
            </a:rPr>
            <a:t>HTSeq</a:t>
          </a:r>
          <a:r>
            <a:rPr lang="en-US" altLang="zh-CN" b="1" dirty="0">
              <a:solidFill>
                <a:schemeClr val="accent3">
                  <a:lumMod val="50000"/>
                </a:schemeClr>
              </a:solidFill>
            </a:rPr>
            <a:t>-count</a:t>
          </a:r>
          <a:r>
            <a:rPr lang="zh-CN" altLang="en-US" dirty="0"/>
            <a:t>，</a:t>
          </a:r>
          <a:r>
            <a:rPr lang="en-US" altLang="zh-CN" b="1" dirty="0" err="1">
              <a:solidFill>
                <a:schemeClr val="accent3">
                  <a:lumMod val="50000"/>
                </a:schemeClr>
              </a:solidFill>
            </a:rPr>
            <a:t>featureCounts</a:t>
          </a:r>
          <a:endParaRPr lang="zh-CN" altLang="en-US" b="1" dirty="0">
            <a:solidFill>
              <a:schemeClr val="accent3">
                <a:lumMod val="50000"/>
              </a:schemeClr>
            </a:solidFill>
          </a:endParaRPr>
        </a:p>
      </dgm:t>
    </dgm:pt>
    <dgm:pt modelId="{2E546AAC-BB0B-4E4D-ACFD-6AFEEBEC9755}" type="parTrans" cxnId="{60384D8B-34AF-4F46-8D02-77CA57C63DFE}">
      <dgm:prSet/>
      <dgm:spPr/>
      <dgm:t>
        <a:bodyPr/>
        <a:lstStyle/>
        <a:p>
          <a:endParaRPr lang="zh-CN" altLang="en-US"/>
        </a:p>
      </dgm:t>
    </dgm:pt>
    <dgm:pt modelId="{B7DBB05F-7905-445C-AEDF-377090C87559}" type="sibTrans" cxnId="{60384D8B-34AF-4F46-8D02-77CA57C63DFE}">
      <dgm:prSet/>
      <dgm:spPr/>
      <dgm:t>
        <a:bodyPr/>
        <a:lstStyle/>
        <a:p>
          <a:endParaRPr lang="zh-CN" altLang="en-US"/>
        </a:p>
      </dgm:t>
    </dgm:pt>
    <dgm:pt modelId="{431F3F05-ABD8-4CAE-80F6-7008808C1968}">
      <dgm:prSet phldrT="[文本]"/>
      <dgm:spPr/>
      <dgm:t>
        <a:bodyPr/>
        <a:lstStyle/>
        <a:p>
          <a:r>
            <a:rPr lang="zh-CN" altLang="en-US" dirty="0"/>
            <a:t>保留多重匹配</a:t>
          </a:r>
          <a:r>
            <a:rPr lang="en-US" altLang="zh-CN" dirty="0"/>
            <a:t>reads</a:t>
          </a:r>
          <a:endParaRPr lang="zh-CN" altLang="en-US" dirty="0"/>
        </a:p>
      </dgm:t>
    </dgm:pt>
    <dgm:pt modelId="{2BEA042B-4111-4449-89B6-1089D75B040F}" type="parTrans" cxnId="{D903C82E-02BD-4855-BDCC-BE63DB5B005A}">
      <dgm:prSet/>
      <dgm:spPr/>
      <dgm:t>
        <a:bodyPr/>
        <a:lstStyle/>
        <a:p>
          <a:endParaRPr lang="zh-CN" altLang="en-US"/>
        </a:p>
      </dgm:t>
    </dgm:pt>
    <dgm:pt modelId="{AD74DA1C-79F1-45CB-A2F9-37387DC1EE12}" type="sibTrans" cxnId="{D903C82E-02BD-4855-BDCC-BE63DB5B005A}">
      <dgm:prSet/>
      <dgm:spPr/>
      <dgm:t>
        <a:bodyPr/>
        <a:lstStyle/>
        <a:p>
          <a:endParaRPr lang="zh-CN" altLang="en-US"/>
        </a:p>
      </dgm:t>
    </dgm:pt>
    <dgm:pt modelId="{58B17578-6F0D-4E21-8A33-78AA81510C05}">
      <dgm:prSet phldrT="[文本]" custT="1"/>
      <dgm:spPr/>
      <dgm:t>
        <a:bodyPr/>
        <a:lstStyle/>
        <a:p>
          <a:pPr algn="ctr"/>
          <a:r>
            <a:rPr lang="en-US" altLang="zh-CN" sz="2000" dirty="0"/>
            <a:t>Normalization</a:t>
          </a:r>
          <a:endParaRPr lang="zh-CN" altLang="en-US" sz="2000" dirty="0"/>
        </a:p>
      </dgm:t>
    </dgm:pt>
    <dgm:pt modelId="{BCF8FB83-F2AD-4B25-9EA8-F560CF5D0EBC}" type="parTrans" cxnId="{F6800CD0-49A8-45F6-B9AD-9A04B013EBF3}">
      <dgm:prSet/>
      <dgm:spPr/>
      <dgm:t>
        <a:bodyPr/>
        <a:lstStyle/>
        <a:p>
          <a:endParaRPr lang="zh-CN" altLang="en-US"/>
        </a:p>
      </dgm:t>
    </dgm:pt>
    <dgm:pt modelId="{78E792D4-E8D4-478D-976B-A4F5A283FB97}" type="sibTrans" cxnId="{F6800CD0-49A8-45F6-B9AD-9A04B013EBF3}">
      <dgm:prSet/>
      <dgm:spPr/>
      <dgm:t>
        <a:bodyPr/>
        <a:lstStyle/>
        <a:p>
          <a:endParaRPr lang="zh-CN" altLang="en-US"/>
        </a:p>
      </dgm:t>
    </dgm:pt>
    <dgm:pt modelId="{73CF809B-A670-4645-9151-33EF761CD8DB}">
      <dgm:prSet phldrT="[文本]"/>
      <dgm:spPr/>
      <dgm:t>
        <a:bodyPr/>
        <a:lstStyle/>
        <a:p>
          <a:r>
            <a:rPr lang="en-US" altLang="zh-CN" dirty="0"/>
            <a:t>RPKM</a:t>
          </a:r>
          <a:r>
            <a:rPr lang="zh-CN" altLang="en-US" dirty="0"/>
            <a:t>，</a:t>
          </a:r>
          <a:r>
            <a:rPr lang="en-US" altLang="zh-CN" dirty="0"/>
            <a:t>FPKM</a:t>
          </a:r>
          <a:r>
            <a:rPr lang="zh-CN" altLang="en-US" dirty="0"/>
            <a:t>，</a:t>
          </a:r>
          <a:r>
            <a:rPr lang="en-US" altLang="zh-CN" dirty="0"/>
            <a:t>TPM</a:t>
          </a:r>
          <a:endParaRPr lang="zh-CN" altLang="en-US" dirty="0"/>
        </a:p>
      </dgm:t>
    </dgm:pt>
    <dgm:pt modelId="{250CC5F4-417E-416A-91BB-FB9CF0A37125}" type="parTrans" cxnId="{37C92435-2CED-4EB3-8BE2-52E79668E5B3}">
      <dgm:prSet/>
      <dgm:spPr/>
      <dgm:t>
        <a:bodyPr/>
        <a:lstStyle/>
        <a:p>
          <a:endParaRPr lang="zh-CN" altLang="en-US"/>
        </a:p>
      </dgm:t>
    </dgm:pt>
    <dgm:pt modelId="{BE6D5AE1-A257-4F8D-9602-00D593F90921}" type="sibTrans" cxnId="{37C92435-2CED-4EB3-8BE2-52E79668E5B3}">
      <dgm:prSet/>
      <dgm:spPr/>
      <dgm:t>
        <a:bodyPr/>
        <a:lstStyle/>
        <a:p>
          <a:endParaRPr lang="zh-CN" altLang="en-US"/>
        </a:p>
      </dgm:t>
    </dgm:pt>
    <dgm:pt modelId="{5B9E92E4-DB32-401F-88F2-1030D7BC6281}">
      <dgm:prSet phldrT="[文本]"/>
      <dgm:spPr/>
      <dgm:t>
        <a:bodyPr/>
        <a:lstStyle/>
        <a:p>
          <a:r>
            <a:rPr lang="en-US" altLang="zh-CN" dirty="0"/>
            <a:t>—</a:t>
          </a:r>
          <a:r>
            <a:rPr lang="zh-CN" altLang="en-US" dirty="0"/>
            <a:t>校正测序深度、基因长度</a:t>
          </a:r>
        </a:p>
      </dgm:t>
    </dgm:pt>
    <dgm:pt modelId="{A1555771-7D97-4441-97F1-521E14B681E3}" type="parTrans" cxnId="{688418D7-1FE1-482D-AE7E-BCC7B66E3C24}">
      <dgm:prSet/>
      <dgm:spPr/>
      <dgm:t>
        <a:bodyPr/>
        <a:lstStyle/>
        <a:p>
          <a:endParaRPr lang="zh-CN" altLang="en-US"/>
        </a:p>
      </dgm:t>
    </dgm:pt>
    <dgm:pt modelId="{1BBFBB73-0C96-4112-9C30-3E931A97EB78}" type="sibTrans" cxnId="{688418D7-1FE1-482D-AE7E-BCC7B66E3C24}">
      <dgm:prSet/>
      <dgm:spPr/>
      <dgm:t>
        <a:bodyPr/>
        <a:lstStyle/>
        <a:p>
          <a:endParaRPr lang="zh-CN" altLang="en-US"/>
        </a:p>
      </dgm:t>
    </dgm:pt>
    <dgm:pt modelId="{AC3E856C-F81A-42C1-B7B4-EF699C68D8C2}">
      <dgm:prSet phldrT="[文本]"/>
      <dgm:spPr/>
      <dgm:t>
        <a:bodyPr/>
        <a:lstStyle/>
        <a:p>
          <a:r>
            <a:rPr lang="en-US" altLang="zh-CN" b="1" dirty="0" err="1">
              <a:solidFill>
                <a:schemeClr val="accent3">
                  <a:lumMod val="50000"/>
                </a:schemeClr>
              </a:solidFill>
            </a:rPr>
            <a:t>DESeq</a:t>
          </a:r>
          <a:r>
            <a:rPr lang="en-US" altLang="zh-CN" dirty="0"/>
            <a:t>/</a:t>
          </a:r>
          <a:r>
            <a:rPr lang="en-US" altLang="zh-CN" b="1" dirty="0" err="1">
              <a:solidFill>
                <a:schemeClr val="accent3">
                  <a:lumMod val="50000"/>
                </a:schemeClr>
              </a:solidFill>
            </a:rPr>
            <a:t>edgeR</a:t>
          </a:r>
          <a:r>
            <a:rPr lang="en-US" altLang="zh-CN" dirty="0"/>
            <a:t>(TMM)</a:t>
          </a:r>
          <a:endParaRPr lang="zh-CN" altLang="en-US" dirty="0"/>
        </a:p>
      </dgm:t>
    </dgm:pt>
    <dgm:pt modelId="{334DFFD0-E71E-419C-997F-87856A95D31E}" type="parTrans" cxnId="{8769C39E-8388-4C65-A205-2441450E8977}">
      <dgm:prSet/>
      <dgm:spPr/>
      <dgm:t>
        <a:bodyPr/>
        <a:lstStyle/>
        <a:p>
          <a:endParaRPr lang="zh-CN" altLang="en-US"/>
        </a:p>
      </dgm:t>
    </dgm:pt>
    <dgm:pt modelId="{90FFCAFD-F7B8-4FFD-9F95-47E31618F828}" type="sibTrans" cxnId="{8769C39E-8388-4C65-A205-2441450E8977}">
      <dgm:prSet/>
      <dgm:spPr/>
      <dgm:t>
        <a:bodyPr/>
        <a:lstStyle/>
        <a:p>
          <a:endParaRPr lang="zh-CN" altLang="en-US"/>
        </a:p>
      </dgm:t>
    </dgm:pt>
    <dgm:pt modelId="{CE83DF17-C424-42A6-9058-FDD0E081DF85}">
      <dgm:prSet phldrT="[文本]"/>
      <dgm:spPr/>
      <dgm:t>
        <a:bodyPr/>
        <a:lstStyle/>
        <a:p>
          <a:r>
            <a:rPr lang="en-US" altLang="zh-CN" dirty="0"/>
            <a:t>—</a:t>
          </a:r>
          <a:r>
            <a:rPr lang="en-US" altLang="zh-CN" b="1" dirty="0">
              <a:solidFill>
                <a:schemeClr val="accent3">
                  <a:lumMod val="50000"/>
                </a:schemeClr>
              </a:solidFill>
            </a:rPr>
            <a:t>Cufflinks</a:t>
          </a:r>
          <a:r>
            <a:rPr lang="zh-CN" altLang="en-US" dirty="0"/>
            <a:t>，</a:t>
          </a:r>
          <a:r>
            <a:rPr lang="en-US" altLang="zh-CN" b="1" dirty="0" err="1">
              <a:solidFill>
                <a:schemeClr val="accent3">
                  <a:lumMod val="50000"/>
                </a:schemeClr>
              </a:solidFill>
            </a:rPr>
            <a:t>StringTie</a:t>
          </a:r>
          <a:r>
            <a:rPr lang="zh-CN" altLang="en-US" dirty="0"/>
            <a:t>，</a:t>
          </a:r>
          <a:r>
            <a:rPr lang="en-US" altLang="zh-CN" b="1" dirty="0">
              <a:solidFill>
                <a:schemeClr val="accent3">
                  <a:lumMod val="50000"/>
                </a:schemeClr>
              </a:solidFill>
            </a:rPr>
            <a:t>RSEM</a:t>
          </a:r>
          <a:endParaRPr lang="zh-CN" altLang="en-US" b="1" dirty="0">
            <a:solidFill>
              <a:schemeClr val="accent3">
                <a:lumMod val="50000"/>
              </a:schemeClr>
            </a:solidFill>
          </a:endParaRPr>
        </a:p>
      </dgm:t>
    </dgm:pt>
    <dgm:pt modelId="{765A0B33-8E7E-4777-9731-001C0E93293C}" type="parTrans" cxnId="{596044A1-8211-424D-AEB2-0F84A3D3A209}">
      <dgm:prSet/>
      <dgm:spPr/>
      <dgm:t>
        <a:bodyPr/>
        <a:lstStyle/>
        <a:p>
          <a:endParaRPr lang="zh-CN" altLang="en-US"/>
        </a:p>
      </dgm:t>
    </dgm:pt>
    <dgm:pt modelId="{63735830-F489-4358-B1D0-074475D5253B}" type="sibTrans" cxnId="{596044A1-8211-424D-AEB2-0F84A3D3A209}">
      <dgm:prSet/>
      <dgm:spPr/>
      <dgm:t>
        <a:bodyPr/>
        <a:lstStyle/>
        <a:p>
          <a:endParaRPr lang="zh-CN" altLang="en-US"/>
        </a:p>
      </dgm:t>
    </dgm:pt>
    <dgm:pt modelId="{DE9D8DE7-D7C8-4E0D-B76B-907104EA306D}">
      <dgm:prSet phldrT="[文本]"/>
      <dgm:spPr/>
      <dgm:t>
        <a:bodyPr/>
        <a:lstStyle/>
        <a:p>
          <a:r>
            <a:rPr lang="en-US" altLang="zh-CN" dirty="0"/>
            <a:t>—</a:t>
          </a:r>
          <a:r>
            <a:rPr lang="zh-CN" altLang="en-US" dirty="0"/>
            <a:t>校正异常高表达基因</a:t>
          </a:r>
        </a:p>
      </dgm:t>
    </dgm:pt>
    <dgm:pt modelId="{ADA64F8A-A08A-4E06-A1D3-CFFD3F04D766}" type="parTrans" cxnId="{40CC34C4-933A-4120-8CBD-3053EFEF2F21}">
      <dgm:prSet/>
      <dgm:spPr/>
      <dgm:t>
        <a:bodyPr/>
        <a:lstStyle/>
        <a:p>
          <a:endParaRPr lang="zh-CN" altLang="en-US"/>
        </a:p>
      </dgm:t>
    </dgm:pt>
    <dgm:pt modelId="{32F244BA-5958-470F-82AA-6E15EF4533D3}" type="sibTrans" cxnId="{40CC34C4-933A-4120-8CBD-3053EFEF2F21}">
      <dgm:prSet/>
      <dgm:spPr/>
      <dgm:t>
        <a:bodyPr/>
        <a:lstStyle/>
        <a:p>
          <a:endParaRPr lang="zh-CN" altLang="en-US"/>
        </a:p>
      </dgm:t>
    </dgm:pt>
    <dgm:pt modelId="{A91ADF6F-A353-4102-AD43-BE7EBC9B7B54}" type="pres">
      <dgm:prSet presAssocID="{9D3C4BD8-F02C-4D42-89C1-616FD8642346}" presName="layout" presStyleCnt="0">
        <dgm:presLayoutVars>
          <dgm:chMax/>
          <dgm:chPref/>
          <dgm:dir/>
          <dgm:resizeHandles/>
        </dgm:presLayoutVars>
      </dgm:prSet>
      <dgm:spPr/>
    </dgm:pt>
    <dgm:pt modelId="{A133204C-D588-4D5C-9CF7-30EBAE3AB71D}" type="pres">
      <dgm:prSet presAssocID="{B1615FC9-7D8B-49D4-85EA-A35034188989}" presName="root" presStyleCnt="0">
        <dgm:presLayoutVars>
          <dgm:chMax/>
          <dgm:chPref/>
        </dgm:presLayoutVars>
      </dgm:prSet>
      <dgm:spPr/>
    </dgm:pt>
    <dgm:pt modelId="{9479FE36-AEC1-49CC-AF68-B8D3A04F3BDC}" type="pres">
      <dgm:prSet presAssocID="{B1615FC9-7D8B-49D4-85EA-A35034188989}" presName="rootComposite" presStyleCnt="0">
        <dgm:presLayoutVars/>
      </dgm:prSet>
      <dgm:spPr/>
    </dgm:pt>
    <dgm:pt modelId="{860780AD-7C0A-4E17-9264-B0C50B68D116}" type="pres">
      <dgm:prSet presAssocID="{B1615FC9-7D8B-49D4-85EA-A35034188989}" presName="ParentAccent" presStyleLbl="alignNode1" presStyleIdx="0" presStyleCnt="2"/>
      <dgm:spPr/>
    </dgm:pt>
    <dgm:pt modelId="{3549A428-6416-480C-851B-AA7F8105A877}" type="pres">
      <dgm:prSet presAssocID="{B1615FC9-7D8B-49D4-85EA-A35034188989}" presName="ParentSmallAccent" presStyleLbl="fgAcc1" presStyleIdx="0" presStyleCnt="2"/>
      <dgm:spPr/>
    </dgm:pt>
    <dgm:pt modelId="{376583BB-EAEF-4DD2-8A92-A346560494B9}" type="pres">
      <dgm:prSet presAssocID="{B1615FC9-7D8B-49D4-85EA-A35034188989}" presName="Parent" presStyleLbl="revTx" presStyleIdx="0" presStyleCnt="10">
        <dgm:presLayoutVars>
          <dgm:chMax/>
          <dgm:chPref val="4"/>
          <dgm:bulletEnabled val="1"/>
        </dgm:presLayoutVars>
      </dgm:prSet>
      <dgm:spPr/>
    </dgm:pt>
    <dgm:pt modelId="{359D6CC3-57B6-4787-8185-E97D88ADC040}" type="pres">
      <dgm:prSet presAssocID="{B1615FC9-7D8B-49D4-85EA-A35034188989}" presName="childShape" presStyleCnt="0">
        <dgm:presLayoutVars>
          <dgm:chMax val="0"/>
          <dgm:chPref val="0"/>
        </dgm:presLayoutVars>
      </dgm:prSet>
      <dgm:spPr/>
    </dgm:pt>
    <dgm:pt modelId="{D782690C-36FE-4997-AD9F-B004E85D95D8}" type="pres">
      <dgm:prSet presAssocID="{DA99B077-368E-47CE-8881-BB5D0BF24BAA}" presName="childComposite" presStyleCnt="0">
        <dgm:presLayoutVars>
          <dgm:chMax val="0"/>
          <dgm:chPref val="0"/>
        </dgm:presLayoutVars>
      </dgm:prSet>
      <dgm:spPr/>
    </dgm:pt>
    <dgm:pt modelId="{97F9B30A-058D-4C7E-ABE6-F325B8F63B32}" type="pres">
      <dgm:prSet presAssocID="{DA99B077-368E-47CE-8881-BB5D0BF24BAA}" presName="ChildAccent" presStyleLbl="solidFgAcc1" presStyleIdx="0" presStyleCnt="8"/>
      <dgm:spPr/>
    </dgm:pt>
    <dgm:pt modelId="{9C904FB5-E087-417A-A082-4340BD7EBDF2}" type="pres">
      <dgm:prSet presAssocID="{DA99B077-368E-47CE-8881-BB5D0BF24BAA}" presName="Child" presStyleLbl="revTx" presStyleIdx="1" presStyleCnt="10">
        <dgm:presLayoutVars>
          <dgm:chMax val="0"/>
          <dgm:chPref val="0"/>
          <dgm:bulletEnabled val="1"/>
        </dgm:presLayoutVars>
      </dgm:prSet>
      <dgm:spPr/>
    </dgm:pt>
    <dgm:pt modelId="{5F6BF75C-9682-4E39-8AB6-D9BC35D7F1F3}" type="pres">
      <dgm:prSet presAssocID="{668CF666-85D4-47D7-920A-3EEF92F480EE}" presName="childComposite" presStyleCnt="0">
        <dgm:presLayoutVars>
          <dgm:chMax val="0"/>
          <dgm:chPref val="0"/>
        </dgm:presLayoutVars>
      </dgm:prSet>
      <dgm:spPr/>
    </dgm:pt>
    <dgm:pt modelId="{DEB87C21-7EA0-4D99-B248-EBC4A3B9FCA4}" type="pres">
      <dgm:prSet presAssocID="{668CF666-85D4-47D7-920A-3EEF92F480EE}" presName="ChildAccent" presStyleLbl="solidFgAcc1" presStyleIdx="1" presStyleCnt="8"/>
      <dgm:spPr/>
    </dgm:pt>
    <dgm:pt modelId="{DE3DC787-80CE-4845-BC1F-1A58EBF1F922}" type="pres">
      <dgm:prSet presAssocID="{668CF666-85D4-47D7-920A-3EEF92F480EE}" presName="Child" presStyleLbl="revTx" presStyleIdx="2" presStyleCnt="10">
        <dgm:presLayoutVars>
          <dgm:chMax val="0"/>
          <dgm:chPref val="0"/>
          <dgm:bulletEnabled val="1"/>
        </dgm:presLayoutVars>
      </dgm:prSet>
      <dgm:spPr/>
    </dgm:pt>
    <dgm:pt modelId="{B080864F-84A7-41AC-8A27-6C752B87929C}" type="pres">
      <dgm:prSet presAssocID="{431F3F05-ABD8-4CAE-80F6-7008808C1968}" presName="childComposite" presStyleCnt="0">
        <dgm:presLayoutVars>
          <dgm:chMax val="0"/>
          <dgm:chPref val="0"/>
        </dgm:presLayoutVars>
      </dgm:prSet>
      <dgm:spPr/>
    </dgm:pt>
    <dgm:pt modelId="{BE52F593-2938-45FC-A09C-06D112F9288D}" type="pres">
      <dgm:prSet presAssocID="{431F3F05-ABD8-4CAE-80F6-7008808C1968}" presName="ChildAccent" presStyleLbl="solidFgAcc1" presStyleIdx="2" presStyleCnt="8"/>
      <dgm:spPr/>
    </dgm:pt>
    <dgm:pt modelId="{10AE48FA-2FA0-46EB-AE46-BC823D96E0F2}" type="pres">
      <dgm:prSet presAssocID="{431F3F05-ABD8-4CAE-80F6-7008808C1968}" presName="Child" presStyleLbl="revTx" presStyleIdx="3" presStyleCnt="10">
        <dgm:presLayoutVars>
          <dgm:chMax val="0"/>
          <dgm:chPref val="0"/>
          <dgm:bulletEnabled val="1"/>
        </dgm:presLayoutVars>
      </dgm:prSet>
      <dgm:spPr/>
    </dgm:pt>
    <dgm:pt modelId="{A8D416CB-A479-4985-B873-4EB38536FEF5}" type="pres">
      <dgm:prSet presAssocID="{CE83DF17-C424-42A6-9058-FDD0E081DF85}" presName="childComposite" presStyleCnt="0">
        <dgm:presLayoutVars>
          <dgm:chMax val="0"/>
          <dgm:chPref val="0"/>
        </dgm:presLayoutVars>
      </dgm:prSet>
      <dgm:spPr/>
    </dgm:pt>
    <dgm:pt modelId="{B88FCB4F-AD47-45F4-B259-A637FCCF2119}" type="pres">
      <dgm:prSet presAssocID="{CE83DF17-C424-42A6-9058-FDD0E081DF85}" presName="ChildAccent" presStyleLbl="solidFgAcc1" presStyleIdx="3" presStyleCnt="8"/>
      <dgm:spPr/>
    </dgm:pt>
    <dgm:pt modelId="{4427868E-82FA-4B97-9057-8023A18728CF}" type="pres">
      <dgm:prSet presAssocID="{CE83DF17-C424-42A6-9058-FDD0E081DF85}" presName="Child" presStyleLbl="revTx" presStyleIdx="4" presStyleCnt="10">
        <dgm:presLayoutVars>
          <dgm:chMax val="0"/>
          <dgm:chPref val="0"/>
          <dgm:bulletEnabled val="1"/>
        </dgm:presLayoutVars>
      </dgm:prSet>
      <dgm:spPr/>
    </dgm:pt>
    <dgm:pt modelId="{CAE33CEA-DF0A-49E5-AD5F-E1E62BD588F0}" type="pres">
      <dgm:prSet presAssocID="{58B17578-6F0D-4E21-8A33-78AA81510C05}" presName="root" presStyleCnt="0">
        <dgm:presLayoutVars>
          <dgm:chMax/>
          <dgm:chPref/>
        </dgm:presLayoutVars>
      </dgm:prSet>
      <dgm:spPr/>
    </dgm:pt>
    <dgm:pt modelId="{DB457942-C9BC-4974-B848-F5E991CBC5CC}" type="pres">
      <dgm:prSet presAssocID="{58B17578-6F0D-4E21-8A33-78AA81510C05}" presName="rootComposite" presStyleCnt="0">
        <dgm:presLayoutVars/>
      </dgm:prSet>
      <dgm:spPr/>
    </dgm:pt>
    <dgm:pt modelId="{344F0941-A9ED-4444-8538-C8BE26C93533}" type="pres">
      <dgm:prSet presAssocID="{58B17578-6F0D-4E21-8A33-78AA81510C05}" presName="ParentAccent" presStyleLbl="alignNode1" presStyleIdx="1" presStyleCnt="2"/>
      <dgm:spPr/>
    </dgm:pt>
    <dgm:pt modelId="{515D8091-7E85-40EF-BDF9-BA220E6DC07D}" type="pres">
      <dgm:prSet presAssocID="{58B17578-6F0D-4E21-8A33-78AA81510C05}" presName="ParentSmallAccent" presStyleLbl="fgAcc1" presStyleIdx="1" presStyleCnt="2"/>
      <dgm:spPr/>
    </dgm:pt>
    <dgm:pt modelId="{B1433F75-BE4A-4803-B936-299E01C913E1}" type="pres">
      <dgm:prSet presAssocID="{58B17578-6F0D-4E21-8A33-78AA81510C05}" presName="Parent" presStyleLbl="revTx" presStyleIdx="5" presStyleCnt="10">
        <dgm:presLayoutVars>
          <dgm:chMax/>
          <dgm:chPref val="4"/>
          <dgm:bulletEnabled val="1"/>
        </dgm:presLayoutVars>
      </dgm:prSet>
      <dgm:spPr/>
    </dgm:pt>
    <dgm:pt modelId="{D50FBB04-AF81-4A0D-9EED-9445B8FD115C}" type="pres">
      <dgm:prSet presAssocID="{58B17578-6F0D-4E21-8A33-78AA81510C05}" presName="childShape" presStyleCnt="0">
        <dgm:presLayoutVars>
          <dgm:chMax val="0"/>
          <dgm:chPref val="0"/>
        </dgm:presLayoutVars>
      </dgm:prSet>
      <dgm:spPr/>
    </dgm:pt>
    <dgm:pt modelId="{5AE359EA-B57E-4E09-93E7-CA766B5F7AB3}" type="pres">
      <dgm:prSet presAssocID="{73CF809B-A670-4645-9151-33EF761CD8DB}" presName="childComposite" presStyleCnt="0">
        <dgm:presLayoutVars>
          <dgm:chMax val="0"/>
          <dgm:chPref val="0"/>
        </dgm:presLayoutVars>
      </dgm:prSet>
      <dgm:spPr/>
    </dgm:pt>
    <dgm:pt modelId="{0FE0AF72-9D96-46CC-8C13-F5C6477A8FBA}" type="pres">
      <dgm:prSet presAssocID="{73CF809B-A670-4645-9151-33EF761CD8DB}" presName="ChildAccent" presStyleLbl="solidFgAcc1" presStyleIdx="4" presStyleCnt="8"/>
      <dgm:spPr/>
    </dgm:pt>
    <dgm:pt modelId="{B0E82404-BC60-48C2-BD74-5282BF089D2F}" type="pres">
      <dgm:prSet presAssocID="{73CF809B-A670-4645-9151-33EF761CD8DB}" presName="Child" presStyleLbl="revTx" presStyleIdx="6" presStyleCnt="10">
        <dgm:presLayoutVars>
          <dgm:chMax val="0"/>
          <dgm:chPref val="0"/>
          <dgm:bulletEnabled val="1"/>
        </dgm:presLayoutVars>
      </dgm:prSet>
      <dgm:spPr/>
    </dgm:pt>
    <dgm:pt modelId="{6F65BA8D-F7BA-45A8-8C00-5A8EF0FF72BC}" type="pres">
      <dgm:prSet presAssocID="{5B9E92E4-DB32-401F-88F2-1030D7BC6281}" presName="childComposite" presStyleCnt="0">
        <dgm:presLayoutVars>
          <dgm:chMax val="0"/>
          <dgm:chPref val="0"/>
        </dgm:presLayoutVars>
      </dgm:prSet>
      <dgm:spPr/>
    </dgm:pt>
    <dgm:pt modelId="{25D5DA81-854F-4698-9768-8EDAD7586AF5}" type="pres">
      <dgm:prSet presAssocID="{5B9E92E4-DB32-401F-88F2-1030D7BC6281}" presName="ChildAccent" presStyleLbl="solidFgAcc1" presStyleIdx="5" presStyleCnt="8"/>
      <dgm:spPr/>
    </dgm:pt>
    <dgm:pt modelId="{81E74DE3-B994-46F1-9066-19F2196D1202}" type="pres">
      <dgm:prSet presAssocID="{5B9E92E4-DB32-401F-88F2-1030D7BC6281}" presName="Child" presStyleLbl="revTx" presStyleIdx="7" presStyleCnt="10">
        <dgm:presLayoutVars>
          <dgm:chMax val="0"/>
          <dgm:chPref val="0"/>
          <dgm:bulletEnabled val="1"/>
        </dgm:presLayoutVars>
      </dgm:prSet>
      <dgm:spPr/>
    </dgm:pt>
    <dgm:pt modelId="{98ABBE53-C5CC-4EDE-BF5C-3571E5C0BBDA}" type="pres">
      <dgm:prSet presAssocID="{AC3E856C-F81A-42C1-B7B4-EF699C68D8C2}" presName="childComposite" presStyleCnt="0">
        <dgm:presLayoutVars>
          <dgm:chMax val="0"/>
          <dgm:chPref val="0"/>
        </dgm:presLayoutVars>
      </dgm:prSet>
      <dgm:spPr/>
    </dgm:pt>
    <dgm:pt modelId="{9E6D4A31-7B3E-46C5-94AE-6BC35A2B469D}" type="pres">
      <dgm:prSet presAssocID="{AC3E856C-F81A-42C1-B7B4-EF699C68D8C2}" presName="ChildAccent" presStyleLbl="solidFgAcc1" presStyleIdx="6" presStyleCnt="8"/>
      <dgm:spPr/>
    </dgm:pt>
    <dgm:pt modelId="{8343CDA0-D67A-495D-B85F-E9E716F5B84B}" type="pres">
      <dgm:prSet presAssocID="{AC3E856C-F81A-42C1-B7B4-EF699C68D8C2}" presName="Child" presStyleLbl="revTx" presStyleIdx="8" presStyleCnt="10">
        <dgm:presLayoutVars>
          <dgm:chMax val="0"/>
          <dgm:chPref val="0"/>
          <dgm:bulletEnabled val="1"/>
        </dgm:presLayoutVars>
      </dgm:prSet>
      <dgm:spPr/>
    </dgm:pt>
    <dgm:pt modelId="{C6F25113-A6A4-4F8B-A3B8-9BA4980FE04A}" type="pres">
      <dgm:prSet presAssocID="{DE9D8DE7-D7C8-4E0D-B76B-907104EA306D}" presName="childComposite" presStyleCnt="0">
        <dgm:presLayoutVars>
          <dgm:chMax val="0"/>
          <dgm:chPref val="0"/>
        </dgm:presLayoutVars>
      </dgm:prSet>
      <dgm:spPr/>
    </dgm:pt>
    <dgm:pt modelId="{C6C140D1-6E36-4765-A832-A6B4365DB089}" type="pres">
      <dgm:prSet presAssocID="{DE9D8DE7-D7C8-4E0D-B76B-907104EA306D}" presName="ChildAccent" presStyleLbl="solidFgAcc1" presStyleIdx="7" presStyleCnt="8"/>
      <dgm:spPr/>
    </dgm:pt>
    <dgm:pt modelId="{5DEAD579-A4A4-4A58-8442-31A178EEFC03}" type="pres">
      <dgm:prSet presAssocID="{DE9D8DE7-D7C8-4E0D-B76B-907104EA306D}" presName="Child" presStyleLbl="revTx" presStyleIdx="9" presStyleCnt="10">
        <dgm:presLayoutVars>
          <dgm:chMax val="0"/>
          <dgm:chPref val="0"/>
          <dgm:bulletEnabled val="1"/>
        </dgm:presLayoutVars>
      </dgm:prSet>
      <dgm:spPr/>
    </dgm:pt>
  </dgm:ptLst>
  <dgm:cxnLst>
    <dgm:cxn modelId="{5B6D020F-1215-4743-8605-DC4BA8FE1DD9}" type="presOf" srcId="{431F3F05-ABD8-4CAE-80F6-7008808C1968}" destId="{10AE48FA-2FA0-46EB-AE46-BC823D96E0F2}" srcOrd="0" destOrd="0" presId="urn:microsoft.com/office/officeart/2008/layout/SquareAccentList"/>
    <dgm:cxn modelId="{D903C82E-02BD-4855-BDCC-BE63DB5B005A}" srcId="{B1615FC9-7D8B-49D4-85EA-A35034188989}" destId="{431F3F05-ABD8-4CAE-80F6-7008808C1968}" srcOrd="2" destOrd="0" parTransId="{2BEA042B-4111-4449-89B6-1089D75B040F}" sibTransId="{AD74DA1C-79F1-45CB-A2F9-37387DC1EE12}"/>
    <dgm:cxn modelId="{37C92435-2CED-4EB3-8BE2-52E79668E5B3}" srcId="{58B17578-6F0D-4E21-8A33-78AA81510C05}" destId="{73CF809B-A670-4645-9151-33EF761CD8DB}" srcOrd="0" destOrd="0" parTransId="{250CC5F4-417E-416A-91BB-FB9CF0A37125}" sibTransId="{BE6D5AE1-A257-4F8D-9602-00D593F90921}"/>
    <dgm:cxn modelId="{EB922940-B74A-4F05-8E91-5152769B019D}" type="presOf" srcId="{DA99B077-368E-47CE-8881-BB5D0BF24BAA}" destId="{9C904FB5-E087-417A-A082-4340BD7EBDF2}" srcOrd="0" destOrd="0" presId="urn:microsoft.com/office/officeart/2008/layout/SquareAccentList"/>
    <dgm:cxn modelId="{93E3347B-065C-4BA9-A718-D015611E64BD}" type="presOf" srcId="{CE83DF17-C424-42A6-9058-FDD0E081DF85}" destId="{4427868E-82FA-4B97-9057-8023A18728CF}" srcOrd="0" destOrd="0" presId="urn:microsoft.com/office/officeart/2008/layout/SquareAccentList"/>
    <dgm:cxn modelId="{37C69C7C-FCB0-443D-BF5F-A435FA53C88B}" srcId="{B1615FC9-7D8B-49D4-85EA-A35034188989}" destId="{DA99B077-368E-47CE-8881-BB5D0BF24BAA}" srcOrd="0" destOrd="0" parTransId="{E086B109-E0AA-4B66-A649-A6E8F608B955}" sibTransId="{041D5AE5-4998-4706-979E-34056028D794}"/>
    <dgm:cxn modelId="{1BF32380-70D4-45A8-B6EB-C1DBF789069E}" type="presOf" srcId="{AC3E856C-F81A-42C1-B7B4-EF699C68D8C2}" destId="{8343CDA0-D67A-495D-B85F-E9E716F5B84B}" srcOrd="0" destOrd="0" presId="urn:microsoft.com/office/officeart/2008/layout/SquareAccentList"/>
    <dgm:cxn modelId="{60384D8B-34AF-4F46-8D02-77CA57C63DFE}" srcId="{B1615FC9-7D8B-49D4-85EA-A35034188989}" destId="{668CF666-85D4-47D7-920A-3EEF92F480EE}" srcOrd="1" destOrd="0" parTransId="{2E546AAC-BB0B-4E4D-ACFD-6AFEEBEC9755}" sibTransId="{B7DBB05F-7905-445C-AEDF-377090C87559}"/>
    <dgm:cxn modelId="{74FB6095-2BEB-4264-AB2B-42F49BA5D199}" type="presOf" srcId="{58B17578-6F0D-4E21-8A33-78AA81510C05}" destId="{B1433F75-BE4A-4803-B936-299E01C913E1}" srcOrd="0" destOrd="0" presId="urn:microsoft.com/office/officeart/2008/layout/SquareAccentList"/>
    <dgm:cxn modelId="{8769C39E-8388-4C65-A205-2441450E8977}" srcId="{58B17578-6F0D-4E21-8A33-78AA81510C05}" destId="{AC3E856C-F81A-42C1-B7B4-EF699C68D8C2}" srcOrd="2" destOrd="0" parTransId="{334DFFD0-E71E-419C-997F-87856A95D31E}" sibTransId="{90FFCAFD-F7B8-4FFD-9F95-47E31618F828}"/>
    <dgm:cxn modelId="{596044A1-8211-424D-AEB2-0F84A3D3A209}" srcId="{B1615FC9-7D8B-49D4-85EA-A35034188989}" destId="{CE83DF17-C424-42A6-9058-FDD0E081DF85}" srcOrd="3" destOrd="0" parTransId="{765A0B33-8E7E-4777-9731-001C0E93293C}" sibTransId="{63735830-F489-4358-B1D0-074475D5253B}"/>
    <dgm:cxn modelId="{4DC5F5AA-746F-44F8-AB40-6A230962DD6F}" type="presOf" srcId="{73CF809B-A670-4645-9151-33EF761CD8DB}" destId="{B0E82404-BC60-48C2-BD74-5282BF089D2F}" srcOrd="0" destOrd="0" presId="urn:microsoft.com/office/officeart/2008/layout/SquareAccentList"/>
    <dgm:cxn modelId="{7F12AEBA-642F-41E7-9581-BE46EC2328FA}" srcId="{9D3C4BD8-F02C-4D42-89C1-616FD8642346}" destId="{B1615FC9-7D8B-49D4-85EA-A35034188989}" srcOrd="0" destOrd="0" parTransId="{A584CB14-2957-421C-BE6B-38A03089487E}" sibTransId="{2207E8F4-AB18-4312-B711-7EC35FB406E0}"/>
    <dgm:cxn modelId="{40CC34C4-933A-4120-8CBD-3053EFEF2F21}" srcId="{58B17578-6F0D-4E21-8A33-78AA81510C05}" destId="{DE9D8DE7-D7C8-4E0D-B76B-907104EA306D}" srcOrd="3" destOrd="0" parTransId="{ADA64F8A-A08A-4E06-A1D3-CFFD3F04D766}" sibTransId="{32F244BA-5958-470F-82AA-6E15EF4533D3}"/>
    <dgm:cxn modelId="{D766DECF-60D4-4F9E-8264-3EAA2FBFE026}" type="presOf" srcId="{B1615FC9-7D8B-49D4-85EA-A35034188989}" destId="{376583BB-EAEF-4DD2-8A92-A346560494B9}" srcOrd="0" destOrd="0" presId="urn:microsoft.com/office/officeart/2008/layout/SquareAccentList"/>
    <dgm:cxn modelId="{F6800CD0-49A8-45F6-B9AD-9A04B013EBF3}" srcId="{9D3C4BD8-F02C-4D42-89C1-616FD8642346}" destId="{58B17578-6F0D-4E21-8A33-78AA81510C05}" srcOrd="1" destOrd="0" parTransId="{BCF8FB83-F2AD-4B25-9EA8-F560CF5D0EBC}" sibTransId="{78E792D4-E8D4-478D-976B-A4F5A283FB97}"/>
    <dgm:cxn modelId="{DCC0C7D2-E48E-40F5-90B0-AECB436781EA}" type="presOf" srcId="{9D3C4BD8-F02C-4D42-89C1-616FD8642346}" destId="{A91ADF6F-A353-4102-AD43-BE7EBC9B7B54}" srcOrd="0" destOrd="0" presId="urn:microsoft.com/office/officeart/2008/layout/SquareAccentList"/>
    <dgm:cxn modelId="{688418D7-1FE1-482D-AE7E-BCC7B66E3C24}" srcId="{58B17578-6F0D-4E21-8A33-78AA81510C05}" destId="{5B9E92E4-DB32-401F-88F2-1030D7BC6281}" srcOrd="1" destOrd="0" parTransId="{A1555771-7D97-4441-97F1-521E14B681E3}" sibTransId="{1BBFBB73-0C96-4112-9C30-3E931A97EB78}"/>
    <dgm:cxn modelId="{1AD1CEDC-F4DB-4917-9E81-E2874335301A}" type="presOf" srcId="{DE9D8DE7-D7C8-4E0D-B76B-907104EA306D}" destId="{5DEAD579-A4A4-4A58-8442-31A178EEFC03}" srcOrd="0" destOrd="0" presId="urn:microsoft.com/office/officeart/2008/layout/SquareAccentList"/>
    <dgm:cxn modelId="{29FFEDEB-84AA-43D1-A2A1-9EDBBEB3849A}" type="presOf" srcId="{5B9E92E4-DB32-401F-88F2-1030D7BC6281}" destId="{81E74DE3-B994-46F1-9066-19F2196D1202}" srcOrd="0" destOrd="0" presId="urn:microsoft.com/office/officeart/2008/layout/SquareAccentList"/>
    <dgm:cxn modelId="{D0B6D9F1-6294-4E46-B1BD-1092495DB1FD}" type="presOf" srcId="{668CF666-85D4-47D7-920A-3EEF92F480EE}" destId="{DE3DC787-80CE-4845-BC1F-1A58EBF1F922}" srcOrd="0" destOrd="0" presId="urn:microsoft.com/office/officeart/2008/layout/SquareAccentList"/>
    <dgm:cxn modelId="{C3DB43CE-DE46-4434-B983-E5D7D37838D5}" type="presParOf" srcId="{A91ADF6F-A353-4102-AD43-BE7EBC9B7B54}" destId="{A133204C-D588-4D5C-9CF7-30EBAE3AB71D}" srcOrd="0" destOrd="0" presId="urn:microsoft.com/office/officeart/2008/layout/SquareAccentList"/>
    <dgm:cxn modelId="{DD3AD49F-3A2C-48A5-A98A-1E6372A76BD9}" type="presParOf" srcId="{A133204C-D588-4D5C-9CF7-30EBAE3AB71D}" destId="{9479FE36-AEC1-49CC-AF68-B8D3A04F3BDC}" srcOrd="0" destOrd="0" presId="urn:microsoft.com/office/officeart/2008/layout/SquareAccentList"/>
    <dgm:cxn modelId="{F3C923D8-D668-4C6A-8D84-570C367E285F}" type="presParOf" srcId="{9479FE36-AEC1-49CC-AF68-B8D3A04F3BDC}" destId="{860780AD-7C0A-4E17-9264-B0C50B68D116}" srcOrd="0" destOrd="0" presId="urn:microsoft.com/office/officeart/2008/layout/SquareAccentList"/>
    <dgm:cxn modelId="{39F75E05-5DBB-4559-938A-4682DFF00066}" type="presParOf" srcId="{9479FE36-AEC1-49CC-AF68-B8D3A04F3BDC}" destId="{3549A428-6416-480C-851B-AA7F8105A877}" srcOrd="1" destOrd="0" presId="urn:microsoft.com/office/officeart/2008/layout/SquareAccentList"/>
    <dgm:cxn modelId="{0727A289-7554-40F9-A415-1DA98C528931}" type="presParOf" srcId="{9479FE36-AEC1-49CC-AF68-B8D3A04F3BDC}" destId="{376583BB-EAEF-4DD2-8A92-A346560494B9}" srcOrd="2" destOrd="0" presId="urn:microsoft.com/office/officeart/2008/layout/SquareAccentList"/>
    <dgm:cxn modelId="{05D90F29-9177-48EE-B1FA-C2F6322F4038}" type="presParOf" srcId="{A133204C-D588-4D5C-9CF7-30EBAE3AB71D}" destId="{359D6CC3-57B6-4787-8185-E97D88ADC040}" srcOrd="1" destOrd="0" presId="urn:microsoft.com/office/officeart/2008/layout/SquareAccentList"/>
    <dgm:cxn modelId="{5D05D177-029B-4F4B-AC50-AE91BBAAE8C9}" type="presParOf" srcId="{359D6CC3-57B6-4787-8185-E97D88ADC040}" destId="{D782690C-36FE-4997-AD9F-B004E85D95D8}" srcOrd="0" destOrd="0" presId="urn:microsoft.com/office/officeart/2008/layout/SquareAccentList"/>
    <dgm:cxn modelId="{C7C6940F-A363-450E-BF4F-61066BBC9AFC}" type="presParOf" srcId="{D782690C-36FE-4997-AD9F-B004E85D95D8}" destId="{97F9B30A-058D-4C7E-ABE6-F325B8F63B32}" srcOrd="0" destOrd="0" presId="urn:microsoft.com/office/officeart/2008/layout/SquareAccentList"/>
    <dgm:cxn modelId="{3AD5A530-432A-49BE-97F2-2AA1E5EFE2C8}" type="presParOf" srcId="{D782690C-36FE-4997-AD9F-B004E85D95D8}" destId="{9C904FB5-E087-417A-A082-4340BD7EBDF2}" srcOrd="1" destOrd="0" presId="urn:microsoft.com/office/officeart/2008/layout/SquareAccentList"/>
    <dgm:cxn modelId="{93897291-0246-4E2F-A926-240C40A76918}" type="presParOf" srcId="{359D6CC3-57B6-4787-8185-E97D88ADC040}" destId="{5F6BF75C-9682-4E39-8AB6-D9BC35D7F1F3}" srcOrd="1" destOrd="0" presId="urn:microsoft.com/office/officeart/2008/layout/SquareAccentList"/>
    <dgm:cxn modelId="{D1191526-14C3-4878-99C7-A4F61A33A858}" type="presParOf" srcId="{5F6BF75C-9682-4E39-8AB6-D9BC35D7F1F3}" destId="{DEB87C21-7EA0-4D99-B248-EBC4A3B9FCA4}" srcOrd="0" destOrd="0" presId="urn:microsoft.com/office/officeart/2008/layout/SquareAccentList"/>
    <dgm:cxn modelId="{98376CB0-FBA4-412A-9C80-EB37BD444AC7}" type="presParOf" srcId="{5F6BF75C-9682-4E39-8AB6-D9BC35D7F1F3}" destId="{DE3DC787-80CE-4845-BC1F-1A58EBF1F922}" srcOrd="1" destOrd="0" presId="urn:microsoft.com/office/officeart/2008/layout/SquareAccentList"/>
    <dgm:cxn modelId="{AC685CAC-BDBE-4E84-962B-08828F49A785}" type="presParOf" srcId="{359D6CC3-57B6-4787-8185-E97D88ADC040}" destId="{B080864F-84A7-41AC-8A27-6C752B87929C}" srcOrd="2" destOrd="0" presId="urn:microsoft.com/office/officeart/2008/layout/SquareAccentList"/>
    <dgm:cxn modelId="{83CEA2E4-F81B-4015-BAAA-B6153C424D09}" type="presParOf" srcId="{B080864F-84A7-41AC-8A27-6C752B87929C}" destId="{BE52F593-2938-45FC-A09C-06D112F9288D}" srcOrd="0" destOrd="0" presId="urn:microsoft.com/office/officeart/2008/layout/SquareAccentList"/>
    <dgm:cxn modelId="{30E23CC2-5C49-442C-9B40-828087D886D6}" type="presParOf" srcId="{B080864F-84A7-41AC-8A27-6C752B87929C}" destId="{10AE48FA-2FA0-46EB-AE46-BC823D96E0F2}" srcOrd="1" destOrd="0" presId="urn:microsoft.com/office/officeart/2008/layout/SquareAccentList"/>
    <dgm:cxn modelId="{E6FF97ED-CFA7-4BC7-8535-34022851258C}" type="presParOf" srcId="{359D6CC3-57B6-4787-8185-E97D88ADC040}" destId="{A8D416CB-A479-4985-B873-4EB38536FEF5}" srcOrd="3" destOrd="0" presId="urn:microsoft.com/office/officeart/2008/layout/SquareAccentList"/>
    <dgm:cxn modelId="{6898203A-BD92-4F04-B23A-B662C166FDC0}" type="presParOf" srcId="{A8D416CB-A479-4985-B873-4EB38536FEF5}" destId="{B88FCB4F-AD47-45F4-B259-A637FCCF2119}" srcOrd="0" destOrd="0" presId="urn:microsoft.com/office/officeart/2008/layout/SquareAccentList"/>
    <dgm:cxn modelId="{4CA7D952-4B77-4516-AC8E-183BF77E6700}" type="presParOf" srcId="{A8D416CB-A479-4985-B873-4EB38536FEF5}" destId="{4427868E-82FA-4B97-9057-8023A18728CF}" srcOrd="1" destOrd="0" presId="urn:microsoft.com/office/officeart/2008/layout/SquareAccentList"/>
    <dgm:cxn modelId="{304858E3-6A4C-4458-8365-F4196E382217}" type="presParOf" srcId="{A91ADF6F-A353-4102-AD43-BE7EBC9B7B54}" destId="{CAE33CEA-DF0A-49E5-AD5F-E1E62BD588F0}" srcOrd="1" destOrd="0" presId="urn:microsoft.com/office/officeart/2008/layout/SquareAccentList"/>
    <dgm:cxn modelId="{FEF32762-5BCD-4D8E-AEAE-7707B503EF73}" type="presParOf" srcId="{CAE33CEA-DF0A-49E5-AD5F-E1E62BD588F0}" destId="{DB457942-C9BC-4974-B848-F5E991CBC5CC}" srcOrd="0" destOrd="0" presId="urn:microsoft.com/office/officeart/2008/layout/SquareAccentList"/>
    <dgm:cxn modelId="{F198E88F-6E25-4AFC-9CAF-5C1939489CF1}" type="presParOf" srcId="{DB457942-C9BC-4974-B848-F5E991CBC5CC}" destId="{344F0941-A9ED-4444-8538-C8BE26C93533}" srcOrd="0" destOrd="0" presId="urn:microsoft.com/office/officeart/2008/layout/SquareAccentList"/>
    <dgm:cxn modelId="{E5AD7A69-321E-45F2-9F18-11DA3C982C3C}" type="presParOf" srcId="{DB457942-C9BC-4974-B848-F5E991CBC5CC}" destId="{515D8091-7E85-40EF-BDF9-BA220E6DC07D}" srcOrd="1" destOrd="0" presId="urn:microsoft.com/office/officeart/2008/layout/SquareAccentList"/>
    <dgm:cxn modelId="{435413E6-70B3-47CD-B263-F8E8DBF1948F}" type="presParOf" srcId="{DB457942-C9BC-4974-B848-F5E991CBC5CC}" destId="{B1433F75-BE4A-4803-B936-299E01C913E1}" srcOrd="2" destOrd="0" presId="urn:microsoft.com/office/officeart/2008/layout/SquareAccentList"/>
    <dgm:cxn modelId="{C036D12F-817C-467A-9CE1-5F22B27F4AD8}" type="presParOf" srcId="{CAE33CEA-DF0A-49E5-AD5F-E1E62BD588F0}" destId="{D50FBB04-AF81-4A0D-9EED-9445B8FD115C}" srcOrd="1" destOrd="0" presId="urn:microsoft.com/office/officeart/2008/layout/SquareAccentList"/>
    <dgm:cxn modelId="{BEE3817A-F6BB-403B-B72E-7024E6BC30A3}" type="presParOf" srcId="{D50FBB04-AF81-4A0D-9EED-9445B8FD115C}" destId="{5AE359EA-B57E-4E09-93E7-CA766B5F7AB3}" srcOrd="0" destOrd="0" presId="urn:microsoft.com/office/officeart/2008/layout/SquareAccentList"/>
    <dgm:cxn modelId="{5ED08A15-254F-4F8A-8DC9-53806D30F7F0}" type="presParOf" srcId="{5AE359EA-B57E-4E09-93E7-CA766B5F7AB3}" destId="{0FE0AF72-9D96-46CC-8C13-F5C6477A8FBA}" srcOrd="0" destOrd="0" presId="urn:microsoft.com/office/officeart/2008/layout/SquareAccentList"/>
    <dgm:cxn modelId="{A12CBB6A-D327-4335-9DF8-94DDA9B35162}" type="presParOf" srcId="{5AE359EA-B57E-4E09-93E7-CA766B5F7AB3}" destId="{B0E82404-BC60-48C2-BD74-5282BF089D2F}" srcOrd="1" destOrd="0" presId="urn:microsoft.com/office/officeart/2008/layout/SquareAccentList"/>
    <dgm:cxn modelId="{FF170EF8-34A3-4A30-B05F-0C43E57F69BD}" type="presParOf" srcId="{D50FBB04-AF81-4A0D-9EED-9445B8FD115C}" destId="{6F65BA8D-F7BA-45A8-8C00-5A8EF0FF72BC}" srcOrd="1" destOrd="0" presId="urn:microsoft.com/office/officeart/2008/layout/SquareAccentList"/>
    <dgm:cxn modelId="{84EA3414-A3AB-499E-B5E6-2F8466F761C8}" type="presParOf" srcId="{6F65BA8D-F7BA-45A8-8C00-5A8EF0FF72BC}" destId="{25D5DA81-854F-4698-9768-8EDAD7586AF5}" srcOrd="0" destOrd="0" presId="urn:microsoft.com/office/officeart/2008/layout/SquareAccentList"/>
    <dgm:cxn modelId="{9E693423-6555-4F40-8157-E0509B24322C}" type="presParOf" srcId="{6F65BA8D-F7BA-45A8-8C00-5A8EF0FF72BC}" destId="{81E74DE3-B994-46F1-9066-19F2196D1202}" srcOrd="1" destOrd="0" presId="urn:microsoft.com/office/officeart/2008/layout/SquareAccentList"/>
    <dgm:cxn modelId="{A0B2BEC2-EA6F-4FD5-A5DC-1B0F3E4F3F09}" type="presParOf" srcId="{D50FBB04-AF81-4A0D-9EED-9445B8FD115C}" destId="{98ABBE53-C5CC-4EDE-BF5C-3571E5C0BBDA}" srcOrd="2" destOrd="0" presId="urn:microsoft.com/office/officeart/2008/layout/SquareAccentList"/>
    <dgm:cxn modelId="{D6D360D0-9E2C-4FDD-AC38-4287192AE62D}" type="presParOf" srcId="{98ABBE53-C5CC-4EDE-BF5C-3571E5C0BBDA}" destId="{9E6D4A31-7B3E-46C5-94AE-6BC35A2B469D}" srcOrd="0" destOrd="0" presId="urn:microsoft.com/office/officeart/2008/layout/SquareAccentList"/>
    <dgm:cxn modelId="{3B37DC3C-BC8B-4AC0-A7CE-107336156D52}" type="presParOf" srcId="{98ABBE53-C5CC-4EDE-BF5C-3571E5C0BBDA}" destId="{8343CDA0-D67A-495D-B85F-E9E716F5B84B}" srcOrd="1" destOrd="0" presId="urn:microsoft.com/office/officeart/2008/layout/SquareAccentList"/>
    <dgm:cxn modelId="{B2EC052F-3E96-4D2F-8AB8-1D554B627465}" type="presParOf" srcId="{D50FBB04-AF81-4A0D-9EED-9445B8FD115C}" destId="{C6F25113-A6A4-4F8B-A3B8-9BA4980FE04A}" srcOrd="3" destOrd="0" presId="urn:microsoft.com/office/officeart/2008/layout/SquareAccentList"/>
    <dgm:cxn modelId="{57C443FE-3FE1-436A-A80E-54FB6D97D82C}" type="presParOf" srcId="{C6F25113-A6A4-4F8B-A3B8-9BA4980FE04A}" destId="{C6C140D1-6E36-4765-A832-A6B4365DB089}" srcOrd="0" destOrd="0" presId="urn:microsoft.com/office/officeart/2008/layout/SquareAccentList"/>
    <dgm:cxn modelId="{C8FB170A-9B8B-4AC3-86A9-D06E678E2D1D}" type="presParOf" srcId="{C6F25113-A6A4-4F8B-A3B8-9BA4980FE04A}" destId="{5DEAD579-A4A4-4A58-8442-31A178EEFC03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AA00AA6-A598-4C68-9B45-8FFACA096E4E}" type="doc">
      <dgm:prSet loTypeId="urn:microsoft.com/office/officeart/2005/8/layout/pList1" loCatId="list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endParaRPr lang="zh-CN" altLang="en-US"/>
        </a:p>
      </dgm:t>
    </dgm:pt>
    <dgm:pt modelId="{FA4B404B-6C18-4803-8D8C-62B3474CC997}">
      <dgm:prSet phldrT="[文本]" custT="1"/>
      <dgm:spPr/>
      <dgm:t>
        <a:bodyPr/>
        <a:lstStyle/>
        <a:p>
          <a:r>
            <a:rPr lang="en-US" altLang="zh-CN" sz="2000" dirty="0">
              <a:solidFill>
                <a:srgbClr val="7030A0"/>
              </a:solidFill>
              <a:hlinkClick xmlns:r="http://schemas.openxmlformats.org/officeDocument/2006/relationships" r:id="rId1"/>
            </a:rPr>
            <a:t>DAVID</a:t>
          </a:r>
          <a:endParaRPr lang="zh-CN" altLang="en-US" sz="2000" dirty="0">
            <a:solidFill>
              <a:srgbClr val="7030A0"/>
            </a:solidFill>
          </a:endParaRPr>
        </a:p>
      </dgm:t>
    </dgm:pt>
    <dgm:pt modelId="{643D78B8-254B-4D96-98BE-A2C62A8FD6DB}" type="parTrans" cxnId="{8D4DA0B6-842A-4EDD-8D0E-BA93D7E77C69}">
      <dgm:prSet/>
      <dgm:spPr/>
      <dgm:t>
        <a:bodyPr/>
        <a:lstStyle/>
        <a:p>
          <a:endParaRPr lang="zh-CN" altLang="en-US"/>
        </a:p>
      </dgm:t>
    </dgm:pt>
    <dgm:pt modelId="{6EFA7BB8-4D0F-44B2-9648-09FF98277EB3}" type="sibTrans" cxnId="{8D4DA0B6-842A-4EDD-8D0E-BA93D7E77C69}">
      <dgm:prSet/>
      <dgm:spPr/>
      <dgm:t>
        <a:bodyPr/>
        <a:lstStyle/>
        <a:p>
          <a:endParaRPr lang="zh-CN" altLang="en-US"/>
        </a:p>
      </dgm:t>
    </dgm:pt>
    <dgm:pt modelId="{090284DF-FFBB-4582-B81C-17EDCE5A031B}">
      <dgm:prSet phldrT="[文本]" custT="1"/>
      <dgm:spPr/>
      <dgm:t>
        <a:bodyPr/>
        <a:lstStyle/>
        <a:p>
          <a:r>
            <a:rPr lang="zh-CN" altLang="en-US" sz="1600" dirty="0"/>
            <a:t>物种覆盖较全；数据更新慢</a:t>
          </a:r>
        </a:p>
      </dgm:t>
    </dgm:pt>
    <dgm:pt modelId="{0CBA3974-14A9-4185-A466-9F39985B8E6B}" type="parTrans" cxnId="{0444552F-AA79-49EA-AC0F-2324E290AF74}">
      <dgm:prSet/>
      <dgm:spPr/>
      <dgm:t>
        <a:bodyPr/>
        <a:lstStyle/>
        <a:p>
          <a:endParaRPr lang="zh-CN" altLang="en-US"/>
        </a:p>
      </dgm:t>
    </dgm:pt>
    <dgm:pt modelId="{ED362F38-8BF7-4B42-A4B5-228779192433}" type="sibTrans" cxnId="{0444552F-AA79-49EA-AC0F-2324E290AF74}">
      <dgm:prSet/>
      <dgm:spPr/>
      <dgm:t>
        <a:bodyPr/>
        <a:lstStyle/>
        <a:p>
          <a:endParaRPr lang="zh-CN" altLang="en-US"/>
        </a:p>
      </dgm:t>
    </dgm:pt>
    <dgm:pt modelId="{3467F4D4-B61F-42F2-800D-93F9234D4097}">
      <dgm:prSet phldrT="[文本]" custT="1"/>
      <dgm:spPr/>
      <dgm:t>
        <a:bodyPr/>
        <a:lstStyle/>
        <a:p>
          <a:r>
            <a:rPr lang="en-US" altLang="zh-CN" sz="2000" dirty="0" err="1">
              <a:solidFill>
                <a:srgbClr val="E78801"/>
              </a:solidFill>
              <a:hlinkClick xmlns:r="http://schemas.openxmlformats.org/officeDocument/2006/relationships" r:id="rId2"/>
            </a:rPr>
            <a:t>agriGO</a:t>
          </a:r>
          <a:endParaRPr lang="zh-CN" altLang="en-US" sz="2000" dirty="0">
            <a:solidFill>
              <a:srgbClr val="E78801"/>
            </a:solidFill>
          </a:endParaRPr>
        </a:p>
      </dgm:t>
    </dgm:pt>
    <dgm:pt modelId="{E58C3E13-3476-4C6E-8BD0-31C0CC597B2A}" type="parTrans" cxnId="{DBA524FF-7756-443C-AA9B-62635372C446}">
      <dgm:prSet/>
      <dgm:spPr/>
      <dgm:t>
        <a:bodyPr/>
        <a:lstStyle/>
        <a:p>
          <a:endParaRPr lang="zh-CN" altLang="en-US"/>
        </a:p>
      </dgm:t>
    </dgm:pt>
    <dgm:pt modelId="{FBC3A33D-B9F3-41B1-9168-5FB0C13F0282}" type="sibTrans" cxnId="{DBA524FF-7756-443C-AA9B-62635372C446}">
      <dgm:prSet/>
      <dgm:spPr/>
      <dgm:t>
        <a:bodyPr/>
        <a:lstStyle/>
        <a:p>
          <a:endParaRPr lang="zh-CN" altLang="en-US"/>
        </a:p>
      </dgm:t>
    </dgm:pt>
    <dgm:pt modelId="{F20428F9-3A4A-49FE-9007-CE630EF8D558}">
      <dgm:prSet phldrT="[文本]" custT="1"/>
      <dgm:spPr/>
      <dgm:t>
        <a:bodyPr/>
        <a:lstStyle/>
        <a:p>
          <a:r>
            <a:rPr lang="zh-CN" altLang="en-US" sz="1600" dirty="0"/>
            <a:t>植物基因富集专用</a:t>
          </a:r>
        </a:p>
      </dgm:t>
    </dgm:pt>
    <dgm:pt modelId="{CD705772-70D5-4CC8-B483-0E0FAF367CC0}" type="parTrans" cxnId="{4ECF37E4-B38F-4861-8205-E7D7F95BA6F2}">
      <dgm:prSet/>
      <dgm:spPr/>
      <dgm:t>
        <a:bodyPr/>
        <a:lstStyle/>
        <a:p>
          <a:endParaRPr lang="zh-CN" altLang="en-US"/>
        </a:p>
      </dgm:t>
    </dgm:pt>
    <dgm:pt modelId="{AD45CE9E-CB64-44C6-9AEA-25E3AF7F3E39}" type="sibTrans" cxnId="{4ECF37E4-B38F-4861-8205-E7D7F95BA6F2}">
      <dgm:prSet/>
      <dgm:spPr/>
      <dgm:t>
        <a:bodyPr/>
        <a:lstStyle/>
        <a:p>
          <a:endParaRPr lang="zh-CN" altLang="en-US"/>
        </a:p>
      </dgm:t>
    </dgm:pt>
    <dgm:pt modelId="{2F711F76-E0C7-46A8-925A-28794ADA96BE}">
      <dgm:prSet phldrT="[文本]" custT="1"/>
      <dgm:spPr/>
      <dgm:t>
        <a:bodyPr/>
        <a:lstStyle/>
        <a:p>
          <a:r>
            <a:rPr lang="en-US" altLang="zh-CN" sz="2000" dirty="0">
              <a:solidFill>
                <a:srgbClr val="A25551"/>
              </a:solidFill>
              <a:hlinkClick xmlns:r="http://schemas.openxmlformats.org/officeDocument/2006/relationships" r:id="rId3"/>
            </a:rPr>
            <a:t>WEGO</a:t>
          </a:r>
          <a:endParaRPr lang="zh-CN" altLang="en-US" sz="2000" dirty="0">
            <a:solidFill>
              <a:srgbClr val="A25551"/>
            </a:solidFill>
          </a:endParaRPr>
        </a:p>
      </dgm:t>
    </dgm:pt>
    <dgm:pt modelId="{2CE5FA50-EC1A-4E4A-8AC7-1062E7F06C40}" type="parTrans" cxnId="{B2D32C57-F53F-48D4-9A0D-0AA7948953E9}">
      <dgm:prSet/>
      <dgm:spPr/>
      <dgm:t>
        <a:bodyPr/>
        <a:lstStyle/>
        <a:p>
          <a:endParaRPr lang="zh-CN" altLang="en-US"/>
        </a:p>
      </dgm:t>
    </dgm:pt>
    <dgm:pt modelId="{AF9D095E-8F58-4020-811F-8DF569FCAC54}" type="sibTrans" cxnId="{B2D32C57-F53F-48D4-9A0D-0AA7948953E9}">
      <dgm:prSet/>
      <dgm:spPr/>
      <dgm:t>
        <a:bodyPr/>
        <a:lstStyle/>
        <a:p>
          <a:endParaRPr lang="zh-CN" altLang="en-US"/>
        </a:p>
      </dgm:t>
    </dgm:pt>
    <dgm:pt modelId="{3AB42E50-8367-4F92-B357-E70DE73A3426}">
      <dgm:prSet phldrT="[文本]"/>
      <dgm:spPr/>
      <dgm:t>
        <a:bodyPr/>
        <a:lstStyle/>
        <a:p>
          <a:r>
            <a:rPr lang="zh-CN" altLang="en-US" sz="1600" dirty="0"/>
            <a:t>富集结果可视化</a:t>
          </a:r>
        </a:p>
      </dgm:t>
    </dgm:pt>
    <dgm:pt modelId="{D099039C-CD21-4E3D-9863-3B9C4D5C1005}" type="parTrans" cxnId="{A7CE7683-A6F8-43C9-8930-A1892C069435}">
      <dgm:prSet/>
      <dgm:spPr/>
      <dgm:t>
        <a:bodyPr/>
        <a:lstStyle/>
        <a:p>
          <a:endParaRPr lang="zh-CN" altLang="en-US"/>
        </a:p>
      </dgm:t>
    </dgm:pt>
    <dgm:pt modelId="{14D86B42-2412-493C-9271-054D49458D15}" type="sibTrans" cxnId="{A7CE7683-A6F8-43C9-8930-A1892C069435}">
      <dgm:prSet/>
      <dgm:spPr/>
      <dgm:t>
        <a:bodyPr/>
        <a:lstStyle/>
        <a:p>
          <a:endParaRPr lang="zh-CN" altLang="en-US"/>
        </a:p>
      </dgm:t>
    </dgm:pt>
    <dgm:pt modelId="{04D1A6D2-CE29-43FB-AE69-A6997A1D39A4}">
      <dgm:prSet phldrT="[文本]" custT="1"/>
      <dgm:spPr/>
      <dgm:t>
        <a:bodyPr/>
        <a:lstStyle/>
        <a:p>
          <a:r>
            <a:rPr lang="en-US" altLang="zh-CN" sz="2000" dirty="0" err="1">
              <a:solidFill>
                <a:srgbClr val="0290AC"/>
              </a:solidFill>
              <a:hlinkClick xmlns:r="http://schemas.openxmlformats.org/officeDocument/2006/relationships" r:id="rId4"/>
            </a:rPr>
            <a:t>clusterProfiler</a:t>
          </a:r>
          <a:endParaRPr lang="zh-CN" altLang="en-US" sz="2000" dirty="0">
            <a:solidFill>
              <a:srgbClr val="0290AC"/>
            </a:solidFill>
          </a:endParaRPr>
        </a:p>
      </dgm:t>
    </dgm:pt>
    <dgm:pt modelId="{AC6B0679-92C3-440E-ABA7-7777EEDD66C4}" type="parTrans" cxnId="{F0656E4A-000F-4466-8C07-5ADAD4D9BB6C}">
      <dgm:prSet/>
      <dgm:spPr/>
      <dgm:t>
        <a:bodyPr/>
        <a:lstStyle/>
        <a:p>
          <a:endParaRPr lang="zh-CN" altLang="en-US"/>
        </a:p>
      </dgm:t>
    </dgm:pt>
    <dgm:pt modelId="{4BA3F6B4-CC7E-4C11-8F50-5516D0D622FD}" type="sibTrans" cxnId="{F0656E4A-000F-4466-8C07-5ADAD4D9BB6C}">
      <dgm:prSet/>
      <dgm:spPr/>
      <dgm:t>
        <a:bodyPr/>
        <a:lstStyle/>
        <a:p>
          <a:endParaRPr lang="zh-CN" altLang="en-US"/>
        </a:p>
      </dgm:t>
    </dgm:pt>
    <dgm:pt modelId="{9D7E5890-2F25-4BFF-A061-27720CCB5822}">
      <dgm:prSet phldrT="[文本]" custT="1"/>
      <dgm:spPr/>
      <dgm:t>
        <a:bodyPr/>
        <a:lstStyle/>
        <a:p>
          <a:r>
            <a:rPr lang="zh-CN" altLang="en-US" sz="1600" dirty="0"/>
            <a:t>实时抓取；富集方法全面；</a:t>
          </a:r>
          <a:r>
            <a:rPr lang="en-US" altLang="zh-CN" sz="1600" dirty="0"/>
            <a:t>R</a:t>
          </a:r>
          <a:r>
            <a:rPr lang="zh-CN" altLang="en-US" sz="1600" dirty="0"/>
            <a:t>语言</a:t>
          </a:r>
        </a:p>
      </dgm:t>
    </dgm:pt>
    <dgm:pt modelId="{3CB23542-D66E-444A-8B8F-0507CF85F208}" type="parTrans" cxnId="{2686260D-3A80-4CC2-B3C7-8ED41ED4D2E8}">
      <dgm:prSet/>
      <dgm:spPr/>
      <dgm:t>
        <a:bodyPr/>
        <a:lstStyle/>
        <a:p>
          <a:endParaRPr lang="zh-CN" altLang="en-US"/>
        </a:p>
      </dgm:t>
    </dgm:pt>
    <dgm:pt modelId="{8CE2CE83-B34B-4AB6-89A0-90E91AD4351C}" type="sibTrans" cxnId="{2686260D-3A80-4CC2-B3C7-8ED41ED4D2E8}">
      <dgm:prSet/>
      <dgm:spPr/>
      <dgm:t>
        <a:bodyPr/>
        <a:lstStyle/>
        <a:p>
          <a:endParaRPr lang="zh-CN" altLang="en-US"/>
        </a:p>
      </dgm:t>
    </dgm:pt>
    <dgm:pt modelId="{6F05995D-E613-41AB-82AD-F60D01261362}">
      <dgm:prSet phldrT="[文本]" custT="1"/>
      <dgm:spPr/>
      <dgm:t>
        <a:bodyPr/>
        <a:lstStyle/>
        <a:p>
          <a:r>
            <a:rPr lang="zh-CN" altLang="en-US" sz="1600" dirty="0"/>
            <a:t>操作简单；可视化效果好；物种较少</a:t>
          </a:r>
        </a:p>
      </dgm:t>
    </dgm:pt>
    <dgm:pt modelId="{ACBDFCBE-8747-4356-ADA6-18B005EB2AA9}" type="parTrans" cxnId="{DF037733-70EF-40FD-940F-A217A36CA0CD}">
      <dgm:prSet/>
      <dgm:spPr/>
      <dgm:t>
        <a:bodyPr/>
        <a:lstStyle/>
        <a:p>
          <a:endParaRPr lang="zh-CN" altLang="en-US"/>
        </a:p>
      </dgm:t>
    </dgm:pt>
    <dgm:pt modelId="{3422F6A7-1971-4237-A1F5-044E82827255}" type="sibTrans" cxnId="{DF037733-70EF-40FD-940F-A217A36CA0CD}">
      <dgm:prSet/>
      <dgm:spPr/>
      <dgm:t>
        <a:bodyPr/>
        <a:lstStyle/>
        <a:p>
          <a:endParaRPr lang="zh-CN" altLang="en-US"/>
        </a:p>
      </dgm:t>
    </dgm:pt>
    <dgm:pt modelId="{99D158C7-7444-48B3-A4EB-F11D86B47DB4}">
      <dgm:prSet phldrT="[文本]" custT="1"/>
      <dgm:spPr/>
      <dgm:t>
        <a:bodyPr/>
        <a:lstStyle/>
        <a:p>
          <a:r>
            <a:rPr lang="en-US" altLang="zh-CN" sz="2000" dirty="0" err="1">
              <a:solidFill>
                <a:srgbClr val="2D2D2D"/>
              </a:solidFill>
              <a:hlinkClick xmlns:r="http://schemas.openxmlformats.org/officeDocument/2006/relationships" r:id="rId5"/>
            </a:rPr>
            <a:t>MetaScape</a:t>
          </a:r>
          <a:endParaRPr lang="zh-CN" altLang="en-US" sz="2000" dirty="0">
            <a:solidFill>
              <a:srgbClr val="2D2D2D"/>
            </a:solidFill>
          </a:endParaRPr>
        </a:p>
      </dgm:t>
    </dgm:pt>
    <dgm:pt modelId="{3B662446-A9D2-4E91-8105-D16F01788AB9}" type="parTrans" cxnId="{061DA615-559D-476C-90CC-8F3EBD336E04}">
      <dgm:prSet/>
      <dgm:spPr/>
      <dgm:t>
        <a:bodyPr/>
        <a:lstStyle/>
        <a:p>
          <a:endParaRPr lang="zh-CN" altLang="en-US"/>
        </a:p>
      </dgm:t>
    </dgm:pt>
    <dgm:pt modelId="{4A8C1635-DFBC-4B3D-BE2D-1635F2FCE406}" type="sibTrans" cxnId="{061DA615-559D-476C-90CC-8F3EBD336E04}">
      <dgm:prSet/>
      <dgm:spPr/>
      <dgm:t>
        <a:bodyPr/>
        <a:lstStyle/>
        <a:p>
          <a:endParaRPr lang="zh-CN" altLang="en-US"/>
        </a:p>
      </dgm:t>
    </dgm:pt>
    <dgm:pt modelId="{0BD1BFAF-2DBB-419E-9380-A786445241BE}" type="pres">
      <dgm:prSet presAssocID="{DAA00AA6-A598-4C68-9B45-8FFACA096E4E}" presName="Name0" presStyleCnt="0">
        <dgm:presLayoutVars>
          <dgm:dir/>
          <dgm:resizeHandles val="exact"/>
        </dgm:presLayoutVars>
      </dgm:prSet>
      <dgm:spPr/>
    </dgm:pt>
    <dgm:pt modelId="{B2441AEC-52E1-4404-87BC-692A6901BF6D}" type="pres">
      <dgm:prSet presAssocID="{FA4B404B-6C18-4803-8D8C-62B3474CC997}" presName="compNode" presStyleCnt="0"/>
      <dgm:spPr/>
    </dgm:pt>
    <dgm:pt modelId="{A27291DE-1D3E-4CAF-A411-6B622E6F27F5}" type="pres">
      <dgm:prSet presAssocID="{FA4B404B-6C18-4803-8D8C-62B3474CC997}" presName="pictRect" presStyleLbl="node1" presStyleIdx="0" presStyleCnt="5"/>
      <dgm:spPr>
        <a:blipFill>
          <a:blip xmlns:r="http://schemas.openxmlformats.org/officeDocument/2006/relationships" r:embed="rId6"/>
          <a:srcRect/>
          <a:stretch>
            <a:fillRect l="-34000" r="-34000"/>
          </a:stretch>
        </a:blipFill>
      </dgm:spPr>
    </dgm:pt>
    <dgm:pt modelId="{7DD0D367-9D48-4D4C-9B0B-D5C3CF60B21B}" type="pres">
      <dgm:prSet presAssocID="{FA4B404B-6C18-4803-8D8C-62B3474CC997}" presName="textRect" presStyleLbl="revTx" presStyleIdx="0" presStyleCnt="5">
        <dgm:presLayoutVars>
          <dgm:bulletEnabled val="1"/>
        </dgm:presLayoutVars>
      </dgm:prSet>
      <dgm:spPr/>
    </dgm:pt>
    <dgm:pt modelId="{1651E999-845B-4E95-BE97-A2510C168CC6}" type="pres">
      <dgm:prSet presAssocID="{6EFA7BB8-4D0F-44B2-9648-09FF98277EB3}" presName="sibTrans" presStyleLbl="sibTrans2D1" presStyleIdx="0" presStyleCnt="0"/>
      <dgm:spPr/>
    </dgm:pt>
    <dgm:pt modelId="{7AD3409B-0793-4D80-B792-4AEA3571F397}" type="pres">
      <dgm:prSet presAssocID="{3467F4D4-B61F-42F2-800D-93F9234D4097}" presName="compNode" presStyleCnt="0"/>
      <dgm:spPr/>
    </dgm:pt>
    <dgm:pt modelId="{C28D4FBE-AEC4-4AFA-B223-4C082DC7C72D}" type="pres">
      <dgm:prSet presAssocID="{3467F4D4-B61F-42F2-800D-93F9234D4097}" presName="pictRect" presStyleLbl="node1" presStyleIdx="1" presStyleCnt="5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FE2AAF77-63C8-4A88-A6CE-56BE555EBC48}" type="pres">
      <dgm:prSet presAssocID="{3467F4D4-B61F-42F2-800D-93F9234D4097}" presName="textRect" presStyleLbl="revTx" presStyleIdx="1" presStyleCnt="5">
        <dgm:presLayoutVars>
          <dgm:bulletEnabled val="1"/>
        </dgm:presLayoutVars>
      </dgm:prSet>
      <dgm:spPr/>
    </dgm:pt>
    <dgm:pt modelId="{DF0EA8CB-0F4E-4072-BF97-A054A472D2E6}" type="pres">
      <dgm:prSet presAssocID="{FBC3A33D-B9F3-41B1-9168-5FB0C13F0282}" presName="sibTrans" presStyleLbl="sibTrans2D1" presStyleIdx="0" presStyleCnt="0"/>
      <dgm:spPr/>
    </dgm:pt>
    <dgm:pt modelId="{4878D700-E928-4D8E-A52B-1481B9862CA0}" type="pres">
      <dgm:prSet presAssocID="{2F711F76-E0C7-46A8-925A-28794ADA96BE}" presName="compNode" presStyleCnt="0"/>
      <dgm:spPr/>
    </dgm:pt>
    <dgm:pt modelId="{C0FAA341-CFE4-47F4-86FF-088CC83036DE}" type="pres">
      <dgm:prSet presAssocID="{2F711F76-E0C7-46A8-925A-28794ADA96BE}" presName="pictRect" presStyleLbl="node1" presStyleIdx="2" presStyleCnt="5"/>
      <dgm:spPr>
        <a:blipFill>
          <a:blip xmlns:r="http://schemas.openxmlformats.org/officeDocument/2006/relationships" r:embed="rId8"/>
          <a:srcRect/>
          <a:stretch>
            <a:fillRect t="-2000" b="-2000"/>
          </a:stretch>
        </a:blipFill>
      </dgm:spPr>
    </dgm:pt>
    <dgm:pt modelId="{20842CF0-6838-43A2-9A59-4A3B07118BB0}" type="pres">
      <dgm:prSet presAssocID="{2F711F76-E0C7-46A8-925A-28794ADA96BE}" presName="textRect" presStyleLbl="revTx" presStyleIdx="2" presStyleCnt="5">
        <dgm:presLayoutVars>
          <dgm:bulletEnabled val="1"/>
        </dgm:presLayoutVars>
      </dgm:prSet>
      <dgm:spPr/>
    </dgm:pt>
    <dgm:pt modelId="{EA175AF4-5465-4D32-851B-5C55186AEFD3}" type="pres">
      <dgm:prSet presAssocID="{AF9D095E-8F58-4020-811F-8DF569FCAC54}" presName="sibTrans" presStyleLbl="sibTrans2D1" presStyleIdx="0" presStyleCnt="0"/>
      <dgm:spPr/>
    </dgm:pt>
    <dgm:pt modelId="{94E4C51B-C19F-4B80-93F2-F30D1D508B59}" type="pres">
      <dgm:prSet presAssocID="{04D1A6D2-CE29-43FB-AE69-A6997A1D39A4}" presName="compNode" presStyleCnt="0"/>
      <dgm:spPr/>
    </dgm:pt>
    <dgm:pt modelId="{89852A8B-F149-42EC-A321-A4BB6AA89FA5}" type="pres">
      <dgm:prSet presAssocID="{04D1A6D2-CE29-43FB-AE69-A6997A1D39A4}" presName="pictRect" presStyleLbl="node1" presStyleIdx="3" presStyleCnt="5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4BFD2A37-DCA9-4634-AC14-96FA5688C1F9}" type="pres">
      <dgm:prSet presAssocID="{04D1A6D2-CE29-43FB-AE69-A6997A1D39A4}" presName="textRect" presStyleLbl="revTx" presStyleIdx="3" presStyleCnt="5">
        <dgm:presLayoutVars>
          <dgm:bulletEnabled val="1"/>
        </dgm:presLayoutVars>
      </dgm:prSet>
      <dgm:spPr/>
    </dgm:pt>
    <dgm:pt modelId="{3D2116AB-987C-4947-A306-AE286339E800}" type="pres">
      <dgm:prSet presAssocID="{4BA3F6B4-CC7E-4C11-8F50-5516D0D622FD}" presName="sibTrans" presStyleLbl="sibTrans2D1" presStyleIdx="0" presStyleCnt="0"/>
      <dgm:spPr/>
    </dgm:pt>
    <dgm:pt modelId="{6DA11007-17E4-4226-8B49-5C21E73B540E}" type="pres">
      <dgm:prSet presAssocID="{99D158C7-7444-48B3-A4EB-F11D86B47DB4}" presName="compNode" presStyleCnt="0"/>
      <dgm:spPr/>
    </dgm:pt>
    <dgm:pt modelId="{96A113D5-CDD2-4CE8-A148-68569EC9057F}" type="pres">
      <dgm:prSet presAssocID="{99D158C7-7444-48B3-A4EB-F11D86B47DB4}" presName="pictRect" presStyleLbl="node1" presStyleIdx="4" presStyleCnt="5"/>
      <dgm:spPr>
        <a:blipFill>
          <a:blip xmlns:r="http://schemas.openxmlformats.org/officeDocument/2006/relationships" r:embed="rId10"/>
          <a:srcRect/>
          <a:stretch>
            <a:fillRect l="-30000" r="-30000"/>
          </a:stretch>
        </a:blipFill>
      </dgm:spPr>
    </dgm:pt>
    <dgm:pt modelId="{92AFE27E-2F7F-4102-81FC-85E426BB4454}" type="pres">
      <dgm:prSet presAssocID="{99D158C7-7444-48B3-A4EB-F11D86B47DB4}" presName="textRect" presStyleLbl="revTx" presStyleIdx="4" presStyleCnt="5">
        <dgm:presLayoutVars>
          <dgm:bulletEnabled val="1"/>
        </dgm:presLayoutVars>
      </dgm:prSet>
      <dgm:spPr/>
    </dgm:pt>
  </dgm:ptLst>
  <dgm:cxnLst>
    <dgm:cxn modelId="{2686260D-3A80-4CC2-B3C7-8ED41ED4D2E8}" srcId="{04D1A6D2-CE29-43FB-AE69-A6997A1D39A4}" destId="{9D7E5890-2F25-4BFF-A061-27720CCB5822}" srcOrd="0" destOrd="0" parTransId="{3CB23542-D66E-444A-8B8F-0507CF85F208}" sibTransId="{8CE2CE83-B34B-4AB6-89A0-90E91AD4351C}"/>
    <dgm:cxn modelId="{061DA615-559D-476C-90CC-8F3EBD336E04}" srcId="{DAA00AA6-A598-4C68-9B45-8FFACA096E4E}" destId="{99D158C7-7444-48B3-A4EB-F11D86B47DB4}" srcOrd="4" destOrd="0" parTransId="{3B662446-A9D2-4E91-8105-D16F01788AB9}" sibTransId="{4A8C1635-DFBC-4B3D-BE2D-1635F2FCE406}"/>
    <dgm:cxn modelId="{90E3D119-BBA8-4ABA-B287-3DA830BEDA69}" type="presOf" srcId="{AF9D095E-8F58-4020-811F-8DF569FCAC54}" destId="{EA175AF4-5465-4D32-851B-5C55186AEFD3}" srcOrd="0" destOrd="0" presId="urn:microsoft.com/office/officeart/2005/8/layout/pList1"/>
    <dgm:cxn modelId="{0444552F-AA79-49EA-AC0F-2324E290AF74}" srcId="{FA4B404B-6C18-4803-8D8C-62B3474CC997}" destId="{090284DF-FFBB-4582-B81C-17EDCE5A031B}" srcOrd="0" destOrd="0" parTransId="{0CBA3974-14A9-4185-A466-9F39985B8E6B}" sibTransId="{ED362F38-8BF7-4B42-A4B5-228779192433}"/>
    <dgm:cxn modelId="{74E4942F-FAE1-4442-AB0A-3182EB1A7746}" type="presOf" srcId="{FBC3A33D-B9F3-41B1-9168-5FB0C13F0282}" destId="{DF0EA8CB-0F4E-4072-BF97-A054A472D2E6}" srcOrd="0" destOrd="0" presId="urn:microsoft.com/office/officeart/2005/8/layout/pList1"/>
    <dgm:cxn modelId="{DF037733-70EF-40FD-940F-A217A36CA0CD}" srcId="{99D158C7-7444-48B3-A4EB-F11D86B47DB4}" destId="{6F05995D-E613-41AB-82AD-F60D01261362}" srcOrd="0" destOrd="0" parTransId="{ACBDFCBE-8747-4356-ADA6-18B005EB2AA9}" sibTransId="{3422F6A7-1971-4237-A1F5-044E82827255}"/>
    <dgm:cxn modelId="{A62BBC38-2F6E-4F79-AA17-31348DC3B5CE}" type="presOf" srcId="{FA4B404B-6C18-4803-8D8C-62B3474CC997}" destId="{7DD0D367-9D48-4D4C-9B0B-D5C3CF60B21B}" srcOrd="0" destOrd="0" presId="urn:microsoft.com/office/officeart/2005/8/layout/pList1"/>
    <dgm:cxn modelId="{1E687D46-0DB0-4585-95FC-FF1E70B2947E}" type="presOf" srcId="{6EFA7BB8-4D0F-44B2-9648-09FF98277EB3}" destId="{1651E999-845B-4E95-BE97-A2510C168CC6}" srcOrd="0" destOrd="0" presId="urn:microsoft.com/office/officeart/2005/8/layout/pList1"/>
    <dgm:cxn modelId="{F0656E4A-000F-4466-8C07-5ADAD4D9BB6C}" srcId="{DAA00AA6-A598-4C68-9B45-8FFACA096E4E}" destId="{04D1A6D2-CE29-43FB-AE69-A6997A1D39A4}" srcOrd="3" destOrd="0" parTransId="{AC6B0679-92C3-440E-ABA7-7777EEDD66C4}" sibTransId="{4BA3F6B4-CC7E-4C11-8F50-5516D0D622FD}"/>
    <dgm:cxn modelId="{27CF8D4C-E23C-4B57-B040-A23FA3216D7F}" type="presOf" srcId="{9D7E5890-2F25-4BFF-A061-27720CCB5822}" destId="{4BFD2A37-DCA9-4634-AC14-96FA5688C1F9}" srcOrd="0" destOrd="1" presId="urn:microsoft.com/office/officeart/2005/8/layout/pList1"/>
    <dgm:cxn modelId="{B2D32C57-F53F-48D4-9A0D-0AA7948953E9}" srcId="{DAA00AA6-A598-4C68-9B45-8FFACA096E4E}" destId="{2F711F76-E0C7-46A8-925A-28794ADA96BE}" srcOrd="2" destOrd="0" parTransId="{2CE5FA50-EC1A-4E4A-8AC7-1062E7F06C40}" sibTransId="{AF9D095E-8F58-4020-811F-8DF569FCAC54}"/>
    <dgm:cxn modelId="{2F3F8C5A-703D-47F0-9A52-588E14D81607}" type="presOf" srcId="{2F711F76-E0C7-46A8-925A-28794ADA96BE}" destId="{20842CF0-6838-43A2-9A59-4A3B07118BB0}" srcOrd="0" destOrd="0" presId="urn:microsoft.com/office/officeart/2005/8/layout/pList1"/>
    <dgm:cxn modelId="{A7CE7683-A6F8-43C9-8930-A1892C069435}" srcId="{2F711F76-E0C7-46A8-925A-28794ADA96BE}" destId="{3AB42E50-8367-4F92-B357-E70DE73A3426}" srcOrd="0" destOrd="0" parTransId="{D099039C-CD21-4E3D-9863-3B9C4D5C1005}" sibTransId="{14D86B42-2412-493C-9271-054D49458D15}"/>
    <dgm:cxn modelId="{1A446A90-7FA9-439C-81A0-DBF943565F4A}" type="presOf" srcId="{3467F4D4-B61F-42F2-800D-93F9234D4097}" destId="{FE2AAF77-63C8-4A88-A6CE-56BE555EBC48}" srcOrd="0" destOrd="0" presId="urn:microsoft.com/office/officeart/2005/8/layout/pList1"/>
    <dgm:cxn modelId="{483C2B99-8A66-4B6B-AA48-8100DF39F39A}" type="presOf" srcId="{6F05995D-E613-41AB-82AD-F60D01261362}" destId="{92AFE27E-2F7F-4102-81FC-85E426BB4454}" srcOrd="0" destOrd="1" presId="urn:microsoft.com/office/officeart/2005/8/layout/pList1"/>
    <dgm:cxn modelId="{57A9BE9B-5BF5-40DE-9BF9-5ABAEE7656EB}" type="presOf" srcId="{04D1A6D2-CE29-43FB-AE69-A6997A1D39A4}" destId="{4BFD2A37-DCA9-4634-AC14-96FA5688C1F9}" srcOrd="0" destOrd="0" presId="urn:microsoft.com/office/officeart/2005/8/layout/pList1"/>
    <dgm:cxn modelId="{2C59489F-4D83-4E24-91A7-B39027B9523D}" type="presOf" srcId="{4BA3F6B4-CC7E-4C11-8F50-5516D0D622FD}" destId="{3D2116AB-987C-4947-A306-AE286339E800}" srcOrd="0" destOrd="0" presId="urn:microsoft.com/office/officeart/2005/8/layout/pList1"/>
    <dgm:cxn modelId="{44473CA0-8809-4010-B953-A6905CAF0563}" type="presOf" srcId="{090284DF-FFBB-4582-B81C-17EDCE5A031B}" destId="{7DD0D367-9D48-4D4C-9B0B-D5C3CF60B21B}" srcOrd="0" destOrd="1" presId="urn:microsoft.com/office/officeart/2005/8/layout/pList1"/>
    <dgm:cxn modelId="{12428EB1-406F-4D12-93F0-BFCAF0386E8E}" type="presOf" srcId="{99D158C7-7444-48B3-A4EB-F11D86B47DB4}" destId="{92AFE27E-2F7F-4102-81FC-85E426BB4454}" srcOrd="0" destOrd="0" presId="urn:microsoft.com/office/officeart/2005/8/layout/pList1"/>
    <dgm:cxn modelId="{8D4DA0B6-842A-4EDD-8D0E-BA93D7E77C69}" srcId="{DAA00AA6-A598-4C68-9B45-8FFACA096E4E}" destId="{FA4B404B-6C18-4803-8D8C-62B3474CC997}" srcOrd="0" destOrd="0" parTransId="{643D78B8-254B-4D96-98BE-A2C62A8FD6DB}" sibTransId="{6EFA7BB8-4D0F-44B2-9648-09FF98277EB3}"/>
    <dgm:cxn modelId="{9170A7BF-A74A-4729-9D4D-E88895A801C1}" type="presOf" srcId="{3AB42E50-8367-4F92-B357-E70DE73A3426}" destId="{20842CF0-6838-43A2-9A59-4A3B07118BB0}" srcOrd="0" destOrd="1" presId="urn:microsoft.com/office/officeart/2005/8/layout/pList1"/>
    <dgm:cxn modelId="{4ECF37E4-B38F-4861-8205-E7D7F95BA6F2}" srcId="{3467F4D4-B61F-42F2-800D-93F9234D4097}" destId="{F20428F9-3A4A-49FE-9007-CE630EF8D558}" srcOrd="0" destOrd="0" parTransId="{CD705772-70D5-4CC8-B483-0E0FAF367CC0}" sibTransId="{AD45CE9E-CB64-44C6-9AEA-25E3AF7F3E39}"/>
    <dgm:cxn modelId="{8DE794E9-71CB-468E-B410-A6DD84E16963}" type="presOf" srcId="{F20428F9-3A4A-49FE-9007-CE630EF8D558}" destId="{FE2AAF77-63C8-4A88-A6CE-56BE555EBC48}" srcOrd="0" destOrd="1" presId="urn:microsoft.com/office/officeart/2005/8/layout/pList1"/>
    <dgm:cxn modelId="{33F3DBFA-39DD-4BBC-9142-4ADA20835157}" type="presOf" srcId="{DAA00AA6-A598-4C68-9B45-8FFACA096E4E}" destId="{0BD1BFAF-2DBB-419E-9380-A786445241BE}" srcOrd="0" destOrd="0" presId="urn:microsoft.com/office/officeart/2005/8/layout/pList1"/>
    <dgm:cxn modelId="{DBA524FF-7756-443C-AA9B-62635372C446}" srcId="{DAA00AA6-A598-4C68-9B45-8FFACA096E4E}" destId="{3467F4D4-B61F-42F2-800D-93F9234D4097}" srcOrd="1" destOrd="0" parTransId="{E58C3E13-3476-4C6E-8BD0-31C0CC597B2A}" sibTransId="{FBC3A33D-B9F3-41B1-9168-5FB0C13F0282}"/>
    <dgm:cxn modelId="{27479DAB-DE84-42DD-9637-66466FB1A15A}" type="presParOf" srcId="{0BD1BFAF-2DBB-419E-9380-A786445241BE}" destId="{B2441AEC-52E1-4404-87BC-692A6901BF6D}" srcOrd="0" destOrd="0" presId="urn:microsoft.com/office/officeart/2005/8/layout/pList1"/>
    <dgm:cxn modelId="{A501446A-40C0-4B9D-AA41-061F5367BFE1}" type="presParOf" srcId="{B2441AEC-52E1-4404-87BC-692A6901BF6D}" destId="{A27291DE-1D3E-4CAF-A411-6B622E6F27F5}" srcOrd="0" destOrd="0" presId="urn:microsoft.com/office/officeart/2005/8/layout/pList1"/>
    <dgm:cxn modelId="{B6976198-C7E1-4F92-B0EB-02F22BFEA58E}" type="presParOf" srcId="{B2441AEC-52E1-4404-87BC-692A6901BF6D}" destId="{7DD0D367-9D48-4D4C-9B0B-D5C3CF60B21B}" srcOrd="1" destOrd="0" presId="urn:microsoft.com/office/officeart/2005/8/layout/pList1"/>
    <dgm:cxn modelId="{E6861362-5129-4597-93FA-12DAD60AA534}" type="presParOf" srcId="{0BD1BFAF-2DBB-419E-9380-A786445241BE}" destId="{1651E999-845B-4E95-BE97-A2510C168CC6}" srcOrd="1" destOrd="0" presId="urn:microsoft.com/office/officeart/2005/8/layout/pList1"/>
    <dgm:cxn modelId="{8044A632-F9F0-4806-B9EE-2395354C8B4C}" type="presParOf" srcId="{0BD1BFAF-2DBB-419E-9380-A786445241BE}" destId="{7AD3409B-0793-4D80-B792-4AEA3571F397}" srcOrd="2" destOrd="0" presId="urn:microsoft.com/office/officeart/2005/8/layout/pList1"/>
    <dgm:cxn modelId="{672FDE4A-6FE2-4A11-A2BF-D2BCC71E357F}" type="presParOf" srcId="{7AD3409B-0793-4D80-B792-4AEA3571F397}" destId="{C28D4FBE-AEC4-4AFA-B223-4C082DC7C72D}" srcOrd="0" destOrd="0" presId="urn:microsoft.com/office/officeart/2005/8/layout/pList1"/>
    <dgm:cxn modelId="{2ACB23E0-8950-451D-A143-9490336C770A}" type="presParOf" srcId="{7AD3409B-0793-4D80-B792-4AEA3571F397}" destId="{FE2AAF77-63C8-4A88-A6CE-56BE555EBC48}" srcOrd="1" destOrd="0" presId="urn:microsoft.com/office/officeart/2005/8/layout/pList1"/>
    <dgm:cxn modelId="{039768D6-BDEF-425F-A1E6-A0BDF93AC981}" type="presParOf" srcId="{0BD1BFAF-2DBB-419E-9380-A786445241BE}" destId="{DF0EA8CB-0F4E-4072-BF97-A054A472D2E6}" srcOrd="3" destOrd="0" presId="urn:microsoft.com/office/officeart/2005/8/layout/pList1"/>
    <dgm:cxn modelId="{4632EDE2-1045-42CB-9D2E-B866F6DD71D9}" type="presParOf" srcId="{0BD1BFAF-2DBB-419E-9380-A786445241BE}" destId="{4878D700-E928-4D8E-A52B-1481B9862CA0}" srcOrd="4" destOrd="0" presId="urn:microsoft.com/office/officeart/2005/8/layout/pList1"/>
    <dgm:cxn modelId="{430077FE-1D65-42FC-8CE4-E2457BBD15D7}" type="presParOf" srcId="{4878D700-E928-4D8E-A52B-1481B9862CA0}" destId="{C0FAA341-CFE4-47F4-86FF-088CC83036DE}" srcOrd="0" destOrd="0" presId="urn:microsoft.com/office/officeart/2005/8/layout/pList1"/>
    <dgm:cxn modelId="{0AA9B1FB-78F0-4718-AAF9-A25A10D003D9}" type="presParOf" srcId="{4878D700-E928-4D8E-A52B-1481B9862CA0}" destId="{20842CF0-6838-43A2-9A59-4A3B07118BB0}" srcOrd="1" destOrd="0" presId="urn:microsoft.com/office/officeart/2005/8/layout/pList1"/>
    <dgm:cxn modelId="{319F1AC0-68A0-4BA4-A339-AC9C28FF3D5A}" type="presParOf" srcId="{0BD1BFAF-2DBB-419E-9380-A786445241BE}" destId="{EA175AF4-5465-4D32-851B-5C55186AEFD3}" srcOrd="5" destOrd="0" presId="urn:microsoft.com/office/officeart/2005/8/layout/pList1"/>
    <dgm:cxn modelId="{A3CD4CD2-63DF-42FF-A9BA-71B6B7B13F0A}" type="presParOf" srcId="{0BD1BFAF-2DBB-419E-9380-A786445241BE}" destId="{94E4C51B-C19F-4B80-93F2-F30D1D508B59}" srcOrd="6" destOrd="0" presId="urn:microsoft.com/office/officeart/2005/8/layout/pList1"/>
    <dgm:cxn modelId="{4B69521E-98C4-4E44-AA5D-1A88131731EE}" type="presParOf" srcId="{94E4C51B-C19F-4B80-93F2-F30D1D508B59}" destId="{89852A8B-F149-42EC-A321-A4BB6AA89FA5}" srcOrd="0" destOrd="0" presId="urn:microsoft.com/office/officeart/2005/8/layout/pList1"/>
    <dgm:cxn modelId="{79DE994C-2901-4C44-B222-B348AFE30A0F}" type="presParOf" srcId="{94E4C51B-C19F-4B80-93F2-F30D1D508B59}" destId="{4BFD2A37-DCA9-4634-AC14-96FA5688C1F9}" srcOrd="1" destOrd="0" presId="urn:microsoft.com/office/officeart/2005/8/layout/pList1"/>
    <dgm:cxn modelId="{7BED3E95-8770-4476-A8DB-69E36CD1F3D5}" type="presParOf" srcId="{0BD1BFAF-2DBB-419E-9380-A786445241BE}" destId="{3D2116AB-987C-4947-A306-AE286339E800}" srcOrd="7" destOrd="0" presId="urn:microsoft.com/office/officeart/2005/8/layout/pList1"/>
    <dgm:cxn modelId="{C3C47180-2876-42E0-AED6-4CC21A0F02DB}" type="presParOf" srcId="{0BD1BFAF-2DBB-419E-9380-A786445241BE}" destId="{6DA11007-17E4-4226-8B49-5C21E73B540E}" srcOrd="8" destOrd="0" presId="urn:microsoft.com/office/officeart/2005/8/layout/pList1"/>
    <dgm:cxn modelId="{E0B8889E-7246-4C52-99A6-344C16B08523}" type="presParOf" srcId="{6DA11007-17E4-4226-8B49-5C21E73B540E}" destId="{96A113D5-CDD2-4CE8-A148-68569EC9057F}" srcOrd="0" destOrd="0" presId="urn:microsoft.com/office/officeart/2005/8/layout/pList1"/>
    <dgm:cxn modelId="{6C46CFB5-E28B-43CC-A5D8-BB13A1BE49DF}" type="presParOf" srcId="{6DA11007-17E4-4226-8B49-5C21E73B540E}" destId="{92AFE27E-2F7F-4102-81FC-85E426BB4454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092D10B-FEDB-434F-8B9E-FF698CD3A448}" type="doc">
      <dgm:prSet loTypeId="urn:microsoft.com/office/officeart/2005/8/layout/arrow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266CEAF6-03DD-4E3C-86C1-656EAABF246B}">
      <dgm:prSet phldrT="[文本]" custT="1"/>
      <dgm:spPr/>
      <dgm:t>
        <a:bodyPr/>
        <a:lstStyle/>
        <a:p>
          <a:r>
            <a:rPr lang="zh-CN" altLang="en-US" sz="1600" dirty="0"/>
            <a:t>上传基因</a:t>
          </a:r>
        </a:p>
      </dgm:t>
    </dgm:pt>
    <dgm:pt modelId="{E7B5E69D-8C31-4856-BFF7-7618758DE463}" type="parTrans" cxnId="{AB20DDB7-BADF-4331-97FC-8C3995A1DB7D}">
      <dgm:prSet/>
      <dgm:spPr/>
      <dgm:t>
        <a:bodyPr/>
        <a:lstStyle/>
        <a:p>
          <a:endParaRPr lang="zh-CN" altLang="en-US"/>
        </a:p>
      </dgm:t>
    </dgm:pt>
    <dgm:pt modelId="{1C2776F5-01B7-4D77-8561-2C5C9A4F85F0}" type="sibTrans" cxnId="{AB20DDB7-BADF-4331-97FC-8C3995A1DB7D}">
      <dgm:prSet/>
      <dgm:spPr/>
      <dgm:t>
        <a:bodyPr/>
        <a:lstStyle/>
        <a:p>
          <a:endParaRPr lang="zh-CN" altLang="en-US"/>
        </a:p>
      </dgm:t>
    </dgm:pt>
    <dgm:pt modelId="{795EEB39-F441-46AE-AF0C-C3BCB959E00F}">
      <dgm:prSet phldrT="[文本]" custT="1"/>
      <dgm:spPr/>
      <dgm:t>
        <a:bodyPr/>
        <a:lstStyle/>
        <a:p>
          <a:r>
            <a:rPr lang="zh-CN" altLang="en-US" sz="1600" dirty="0"/>
            <a:t>选择物种</a:t>
          </a:r>
        </a:p>
      </dgm:t>
    </dgm:pt>
    <dgm:pt modelId="{F170C7AB-A0DD-49F3-B57B-50C62E416E43}" type="parTrans" cxnId="{543454A6-535B-47EE-8BB1-DEEFA99AA8DA}">
      <dgm:prSet/>
      <dgm:spPr/>
      <dgm:t>
        <a:bodyPr/>
        <a:lstStyle/>
        <a:p>
          <a:endParaRPr lang="zh-CN" altLang="en-US"/>
        </a:p>
      </dgm:t>
    </dgm:pt>
    <dgm:pt modelId="{A838C720-51CB-4FBD-96C3-210B4BB51315}" type="sibTrans" cxnId="{543454A6-535B-47EE-8BB1-DEEFA99AA8DA}">
      <dgm:prSet/>
      <dgm:spPr/>
      <dgm:t>
        <a:bodyPr/>
        <a:lstStyle/>
        <a:p>
          <a:endParaRPr lang="zh-CN" altLang="en-US"/>
        </a:p>
      </dgm:t>
    </dgm:pt>
    <dgm:pt modelId="{D997A959-FEC6-4F91-8555-E04EDC2C3816}">
      <dgm:prSet phldrT="[文本]" custT="1"/>
      <dgm:spPr/>
      <dgm:t>
        <a:bodyPr/>
        <a:lstStyle/>
        <a:p>
          <a:r>
            <a:rPr lang="zh-CN" altLang="en-US" sz="1600" dirty="0"/>
            <a:t>提交运行</a:t>
          </a:r>
        </a:p>
      </dgm:t>
    </dgm:pt>
    <dgm:pt modelId="{F902BBEE-C15F-45DA-91C0-26EC370FAFFD}" type="parTrans" cxnId="{1AD03E08-0878-4EF9-AE44-B89037746F13}">
      <dgm:prSet/>
      <dgm:spPr/>
      <dgm:t>
        <a:bodyPr/>
        <a:lstStyle/>
        <a:p>
          <a:endParaRPr lang="zh-CN" altLang="en-US"/>
        </a:p>
      </dgm:t>
    </dgm:pt>
    <dgm:pt modelId="{15DA0704-B042-471E-A244-5FFB00A33F96}" type="sibTrans" cxnId="{1AD03E08-0878-4EF9-AE44-B89037746F13}">
      <dgm:prSet/>
      <dgm:spPr/>
      <dgm:t>
        <a:bodyPr/>
        <a:lstStyle/>
        <a:p>
          <a:endParaRPr lang="zh-CN" altLang="en-US"/>
        </a:p>
      </dgm:t>
    </dgm:pt>
    <dgm:pt modelId="{7561D3A3-211A-48A6-BDCA-174BB16F4CAF}" type="pres">
      <dgm:prSet presAssocID="{B092D10B-FEDB-434F-8B9E-FF698CD3A448}" presName="arrowDiagram" presStyleCnt="0">
        <dgm:presLayoutVars>
          <dgm:chMax val="5"/>
          <dgm:dir/>
          <dgm:resizeHandles val="exact"/>
        </dgm:presLayoutVars>
      </dgm:prSet>
      <dgm:spPr/>
    </dgm:pt>
    <dgm:pt modelId="{DF542DEE-1877-49EA-9E4C-50D961A8290E}" type="pres">
      <dgm:prSet presAssocID="{B092D10B-FEDB-434F-8B9E-FF698CD3A448}" presName="arrow" presStyleLbl="bgShp" presStyleIdx="0" presStyleCnt="1"/>
      <dgm:spPr/>
    </dgm:pt>
    <dgm:pt modelId="{6BA59C01-0C11-40B1-B517-FDB0944A1BE0}" type="pres">
      <dgm:prSet presAssocID="{B092D10B-FEDB-434F-8B9E-FF698CD3A448}" presName="arrowDiagram3" presStyleCnt="0"/>
      <dgm:spPr/>
    </dgm:pt>
    <dgm:pt modelId="{DA1B9517-A723-4625-9F66-68A6B80247EC}" type="pres">
      <dgm:prSet presAssocID="{266CEAF6-03DD-4E3C-86C1-656EAABF246B}" presName="bullet3a" presStyleLbl="node1" presStyleIdx="0" presStyleCnt="3"/>
      <dgm:spPr/>
    </dgm:pt>
    <dgm:pt modelId="{8A693B3A-9DE7-44C5-AC3A-A9304EF1C209}" type="pres">
      <dgm:prSet presAssocID="{266CEAF6-03DD-4E3C-86C1-656EAABF246B}" presName="textBox3a" presStyleLbl="revTx" presStyleIdx="0" presStyleCnt="3">
        <dgm:presLayoutVars>
          <dgm:bulletEnabled val="1"/>
        </dgm:presLayoutVars>
      </dgm:prSet>
      <dgm:spPr/>
    </dgm:pt>
    <dgm:pt modelId="{1CCBF8D1-4D28-48DA-8A1D-219329468E68}" type="pres">
      <dgm:prSet presAssocID="{795EEB39-F441-46AE-AF0C-C3BCB959E00F}" presName="bullet3b" presStyleLbl="node1" presStyleIdx="1" presStyleCnt="3"/>
      <dgm:spPr/>
    </dgm:pt>
    <dgm:pt modelId="{A2582E66-F074-4DB7-AD5C-86387F672D2C}" type="pres">
      <dgm:prSet presAssocID="{795EEB39-F441-46AE-AF0C-C3BCB959E00F}" presName="textBox3b" presStyleLbl="revTx" presStyleIdx="1" presStyleCnt="3">
        <dgm:presLayoutVars>
          <dgm:bulletEnabled val="1"/>
        </dgm:presLayoutVars>
      </dgm:prSet>
      <dgm:spPr/>
    </dgm:pt>
    <dgm:pt modelId="{7A3618D2-49E6-44BD-AB89-881EC35C08E2}" type="pres">
      <dgm:prSet presAssocID="{D997A959-FEC6-4F91-8555-E04EDC2C3816}" presName="bullet3c" presStyleLbl="node1" presStyleIdx="2" presStyleCnt="3"/>
      <dgm:spPr/>
    </dgm:pt>
    <dgm:pt modelId="{CEB60912-238F-4B35-9127-E64C65C0B049}" type="pres">
      <dgm:prSet presAssocID="{D997A959-FEC6-4F91-8555-E04EDC2C3816}" presName="textBox3c" presStyleLbl="revTx" presStyleIdx="2" presStyleCnt="3">
        <dgm:presLayoutVars>
          <dgm:bulletEnabled val="1"/>
        </dgm:presLayoutVars>
      </dgm:prSet>
      <dgm:spPr/>
    </dgm:pt>
  </dgm:ptLst>
  <dgm:cxnLst>
    <dgm:cxn modelId="{1AD03E08-0878-4EF9-AE44-B89037746F13}" srcId="{B092D10B-FEDB-434F-8B9E-FF698CD3A448}" destId="{D997A959-FEC6-4F91-8555-E04EDC2C3816}" srcOrd="2" destOrd="0" parTransId="{F902BBEE-C15F-45DA-91C0-26EC370FAFFD}" sibTransId="{15DA0704-B042-471E-A244-5FFB00A33F96}"/>
    <dgm:cxn modelId="{624E4B3D-56C1-4FA3-9E66-CB444E12649F}" type="presOf" srcId="{D997A959-FEC6-4F91-8555-E04EDC2C3816}" destId="{CEB60912-238F-4B35-9127-E64C65C0B049}" srcOrd="0" destOrd="0" presId="urn:microsoft.com/office/officeart/2005/8/layout/arrow2"/>
    <dgm:cxn modelId="{C5922164-0909-4BBF-BF76-E5B55A91E64B}" type="presOf" srcId="{B092D10B-FEDB-434F-8B9E-FF698CD3A448}" destId="{7561D3A3-211A-48A6-BDCA-174BB16F4CAF}" srcOrd="0" destOrd="0" presId="urn:microsoft.com/office/officeart/2005/8/layout/arrow2"/>
    <dgm:cxn modelId="{543454A6-535B-47EE-8BB1-DEEFA99AA8DA}" srcId="{B092D10B-FEDB-434F-8B9E-FF698CD3A448}" destId="{795EEB39-F441-46AE-AF0C-C3BCB959E00F}" srcOrd="1" destOrd="0" parTransId="{F170C7AB-A0DD-49F3-B57B-50C62E416E43}" sibTransId="{A838C720-51CB-4FBD-96C3-210B4BB51315}"/>
    <dgm:cxn modelId="{AB20DDB7-BADF-4331-97FC-8C3995A1DB7D}" srcId="{B092D10B-FEDB-434F-8B9E-FF698CD3A448}" destId="{266CEAF6-03DD-4E3C-86C1-656EAABF246B}" srcOrd="0" destOrd="0" parTransId="{E7B5E69D-8C31-4856-BFF7-7618758DE463}" sibTransId="{1C2776F5-01B7-4D77-8561-2C5C9A4F85F0}"/>
    <dgm:cxn modelId="{B64CAAC6-B363-4BCF-AAB3-124D5FD73754}" type="presOf" srcId="{795EEB39-F441-46AE-AF0C-C3BCB959E00F}" destId="{A2582E66-F074-4DB7-AD5C-86387F672D2C}" srcOrd="0" destOrd="0" presId="urn:microsoft.com/office/officeart/2005/8/layout/arrow2"/>
    <dgm:cxn modelId="{0D09ACE3-130F-4B25-95D2-2BF228088EC5}" type="presOf" srcId="{266CEAF6-03DD-4E3C-86C1-656EAABF246B}" destId="{8A693B3A-9DE7-44C5-AC3A-A9304EF1C209}" srcOrd="0" destOrd="0" presId="urn:microsoft.com/office/officeart/2005/8/layout/arrow2"/>
    <dgm:cxn modelId="{7AB831F4-B652-421E-93B2-EC3E7F2BD489}" type="presParOf" srcId="{7561D3A3-211A-48A6-BDCA-174BB16F4CAF}" destId="{DF542DEE-1877-49EA-9E4C-50D961A8290E}" srcOrd="0" destOrd="0" presId="urn:microsoft.com/office/officeart/2005/8/layout/arrow2"/>
    <dgm:cxn modelId="{5B3966DE-23B6-4A38-B4DB-97B70CEEC170}" type="presParOf" srcId="{7561D3A3-211A-48A6-BDCA-174BB16F4CAF}" destId="{6BA59C01-0C11-40B1-B517-FDB0944A1BE0}" srcOrd="1" destOrd="0" presId="urn:microsoft.com/office/officeart/2005/8/layout/arrow2"/>
    <dgm:cxn modelId="{B9157A62-1635-478D-8B06-CF22580DC5EE}" type="presParOf" srcId="{6BA59C01-0C11-40B1-B517-FDB0944A1BE0}" destId="{DA1B9517-A723-4625-9F66-68A6B80247EC}" srcOrd="0" destOrd="0" presId="urn:microsoft.com/office/officeart/2005/8/layout/arrow2"/>
    <dgm:cxn modelId="{B3AA98D2-3A44-434A-9C1E-8612243F780E}" type="presParOf" srcId="{6BA59C01-0C11-40B1-B517-FDB0944A1BE0}" destId="{8A693B3A-9DE7-44C5-AC3A-A9304EF1C209}" srcOrd="1" destOrd="0" presId="urn:microsoft.com/office/officeart/2005/8/layout/arrow2"/>
    <dgm:cxn modelId="{2C210799-6F1B-4231-A784-9D3094861AA1}" type="presParOf" srcId="{6BA59C01-0C11-40B1-B517-FDB0944A1BE0}" destId="{1CCBF8D1-4D28-48DA-8A1D-219329468E68}" srcOrd="2" destOrd="0" presId="urn:microsoft.com/office/officeart/2005/8/layout/arrow2"/>
    <dgm:cxn modelId="{DFF2D9A6-0B29-41E1-AE7B-647A54EA03D9}" type="presParOf" srcId="{6BA59C01-0C11-40B1-B517-FDB0944A1BE0}" destId="{A2582E66-F074-4DB7-AD5C-86387F672D2C}" srcOrd="3" destOrd="0" presId="urn:microsoft.com/office/officeart/2005/8/layout/arrow2"/>
    <dgm:cxn modelId="{1E54A91D-28EE-42DB-8298-E054665F1499}" type="presParOf" srcId="{6BA59C01-0C11-40B1-B517-FDB0944A1BE0}" destId="{7A3618D2-49E6-44BD-AB89-881EC35C08E2}" srcOrd="4" destOrd="0" presId="urn:microsoft.com/office/officeart/2005/8/layout/arrow2"/>
    <dgm:cxn modelId="{D2A5E439-9806-4D7F-88D3-48CF13C5401E}" type="presParOf" srcId="{6BA59C01-0C11-40B1-B517-FDB0944A1BE0}" destId="{CEB60912-238F-4B35-9127-E64C65C0B049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44E5C77-3DAF-48F3-BE67-0F1B90B50A24}" type="doc">
      <dgm:prSet loTypeId="urn:microsoft.com/office/officeart/2008/layout/VerticalCurvedList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C9D6050E-F568-4FB7-93E4-20179444D583}">
      <dgm:prSet phldrT="[文本]" custT="1"/>
      <dgm:spPr/>
      <dgm:t>
        <a:bodyPr/>
        <a:lstStyle/>
        <a:p>
          <a:r>
            <a:rPr lang="zh-CN" altLang="en-US" sz="3600" dirty="0"/>
            <a:t>什么是转录组学？</a:t>
          </a:r>
        </a:p>
      </dgm:t>
    </dgm:pt>
    <dgm:pt modelId="{5D54E93D-36D3-423A-80CC-3D7D965461EC}" type="parTrans" cxnId="{17C7C59A-9805-4EA6-BF02-FB9ABC017A1E}">
      <dgm:prSet/>
      <dgm:spPr/>
      <dgm:t>
        <a:bodyPr/>
        <a:lstStyle/>
        <a:p>
          <a:endParaRPr lang="zh-CN" altLang="en-US" sz="1600"/>
        </a:p>
      </dgm:t>
    </dgm:pt>
    <dgm:pt modelId="{D4DCC4E5-C88C-4EF0-A6C6-5B4C0449886A}" type="sibTrans" cxnId="{17C7C59A-9805-4EA6-BF02-FB9ABC017A1E}">
      <dgm:prSet/>
      <dgm:spPr/>
      <dgm:t>
        <a:bodyPr/>
        <a:lstStyle/>
        <a:p>
          <a:endParaRPr lang="zh-CN" altLang="en-US" sz="1600"/>
        </a:p>
      </dgm:t>
    </dgm:pt>
    <dgm:pt modelId="{5B5F9A9D-9D27-4FA4-8A4D-65849B621F6E}">
      <dgm:prSet phldrT="[文本]" custT="1"/>
      <dgm:spPr/>
      <dgm:t>
        <a:bodyPr/>
        <a:lstStyle/>
        <a:p>
          <a:r>
            <a:rPr lang="en-US" altLang="zh-CN" sz="3600" dirty="0"/>
            <a:t>RNA-</a:t>
          </a:r>
          <a:r>
            <a:rPr lang="en-US" altLang="zh-CN" sz="3600" dirty="0" err="1"/>
            <a:t>seq</a:t>
          </a:r>
          <a:r>
            <a:rPr lang="zh-CN" altLang="en-US" sz="3600" dirty="0"/>
            <a:t>的研究内容？</a:t>
          </a:r>
        </a:p>
      </dgm:t>
    </dgm:pt>
    <dgm:pt modelId="{556CBA89-C22A-443C-8169-BF2D8057F4C3}" type="parTrans" cxnId="{23114122-39F4-4F2F-A06F-2FBF17ECFF69}">
      <dgm:prSet/>
      <dgm:spPr/>
      <dgm:t>
        <a:bodyPr/>
        <a:lstStyle/>
        <a:p>
          <a:endParaRPr lang="zh-CN" altLang="en-US" sz="1600"/>
        </a:p>
      </dgm:t>
    </dgm:pt>
    <dgm:pt modelId="{A7745947-9779-483C-820A-F3AA7133889C}" type="sibTrans" cxnId="{23114122-39F4-4F2F-A06F-2FBF17ECFF69}">
      <dgm:prSet/>
      <dgm:spPr/>
      <dgm:t>
        <a:bodyPr/>
        <a:lstStyle/>
        <a:p>
          <a:endParaRPr lang="zh-CN" altLang="en-US" sz="1600"/>
        </a:p>
      </dgm:t>
    </dgm:pt>
    <dgm:pt modelId="{420C198A-C512-4CEC-9E41-28E4E4077E1C}">
      <dgm:prSet phldrT="[文本]" custT="1"/>
      <dgm:spPr/>
      <dgm:t>
        <a:bodyPr/>
        <a:lstStyle/>
        <a:p>
          <a:r>
            <a:rPr lang="zh-CN" altLang="en-US" sz="3600" dirty="0"/>
            <a:t>如何分析</a:t>
          </a:r>
          <a:r>
            <a:rPr lang="en-US" altLang="zh-CN" sz="3600" dirty="0"/>
            <a:t>RNA-</a:t>
          </a:r>
          <a:r>
            <a:rPr lang="en-US" altLang="zh-CN" sz="3600" dirty="0" err="1"/>
            <a:t>seq</a:t>
          </a:r>
          <a:r>
            <a:rPr lang="zh-CN" altLang="en-US" sz="3600" dirty="0"/>
            <a:t>数据？</a:t>
          </a:r>
        </a:p>
      </dgm:t>
    </dgm:pt>
    <dgm:pt modelId="{4FC5E842-DDEE-4A30-92D1-1791531C4A3A}" type="parTrans" cxnId="{7712AA4B-FF09-41A1-9B96-FD3830AFDA82}">
      <dgm:prSet/>
      <dgm:spPr/>
      <dgm:t>
        <a:bodyPr/>
        <a:lstStyle/>
        <a:p>
          <a:endParaRPr lang="zh-CN" altLang="en-US" sz="1600"/>
        </a:p>
      </dgm:t>
    </dgm:pt>
    <dgm:pt modelId="{59A0E3AF-E349-4D2A-9856-215FF16857EC}" type="sibTrans" cxnId="{7712AA4B-FF09-41A1-9B96-FD3830AFDA82}">
      <dgm:prSet/>
      <dgm:spPr/>
      <dgm:t>
        <a:bodyPr/>
        <a:lstStyle/>
        <a:p>
          <a:endParaRPr lang="zh-CN" altLang="en-US" sz="1600"/>
        </a:p>
      </dgm:t>
    </dgm:pt>
    <dgm:pt modelId="{AF1632F1-BDAE-4DD2-A08C-CE4CB3379DE1}" type="pres">
      <dgm:prSet presAssocID="{844E5C77-3DAF-48F3-BE67-0F1B90B50A24}" presName="Name0" presStyleCnt="0">
        <dgm:presLayoutVars>
          <dgm:chMax val="7"/>
          <dgm:chPref val="7"/>
          <dgm:dir/>
        </dgm:presLayoutVars>
      </dgm:prSet>
      <dgm:spPr/>
    </dgm:pt>
    <dgm:pt modelId="{0CF2B52E-FF1A-4127-B599-2881C2D13D33}" type="pres">
      <dgm:prSet presAssocID="{844E5C77-3DAF-48F3-BE67-0F1B90B50A24}" presName="Name1" presStyleCnt="0"/>
      <dgm:spPr/>
    </dgm:pt>
    <dgm:pt modelId="{A9869192-B823-45E3-9E5B-E66660D0E84F}" type="pres">
      <dgm:prSet presAssocID="{844E5C77-3DAF-48F3-BE67-0F1B90B50A24}" presName="cycle" presStyleCnt="0"/>
      <dgm:spPr/>
    </dgm:pt>
    <dgm:pt modelId="{1C01F18B-42F6-478C-B120-AF2E86EB896B}" type="pres">
      <dgm:prSet presAssocID="{844E5C77-3DAF-48F3-BE67-0F1B90B50A24}" presName="srcNode" presStyleLbl="node1" presStyleIdx="0" presStyleCnt="3"/>
      <dgm:spPr/>
    </dgm:pt>
    <dgm:pt modelId="{7CB22113-8E4C-4EB4-9B7A-FE2768A23FB1}" type="pres">
      <dgm:prSet presAssocID="{844E5C77-3DAF-48F3-BE67-0F1B90B50A24}" presName="conn" presStyleLbl="parChTrans1D2" presStyleIdx="0" presStyleCnt="1"/>
      <dgm:spPr/>
    </dgm:pt>
    <dgm:pt modelId="{7CCA72CC-A671-4C43-B013-398D5AF07DDF}" type="pres">
      <dgm:prSet presAssocID="{844E5C77-3DAF-48F3-BE67-0F1B90B50A24}" presName="extraNode" presStyleLbl="node1" presStyleIdx="0" presStyleCnt="3"/>
      <dgm:spPr/>
    </dgm:pt>
    <dgm:pt modelId="{F371C46D-CEC0-4128-8C1C-E72F5B906821}" type="pres">
      <dgm:prSet presAssocID="{844E5C77-3DAF-48F3-BE67-0F1B90B50A24}" presName="dstNode" presStyleLbl="node1" presStyleIdx="0" presStyleCnt="3"/>
      <dgm:spPr/>
    </dgm:pt>
    <dgm:pt modelId="{8925167B-EE9E-4AC7-8E0E-BF85AEBB2FEF}" type="pres">
      <dgm:prSet presAssocID="{C9D6050E-F568-4FB7-93E4-20179444D583}" presName="text_1" presStyleLbl="node1" presStyleIdx="0" presStyleCnt="3">
        <dgm:presLayoutVars>
          <dgm:bulletEnabled val="1"/>
        </dgm:presLayoutVars>
      </dgm:prSet>
      <dgm:spPr/>
    </dgm:pt>
    <dgm:pt modelId="{85D99911-C051-4B03-AE4B-5129AFD675D9}" type="pres">
      <dgm:prSet presAssocID="{C9D6050E-F568-4FB7-93E4-20179444D583}" presName="accent_1" presStyleCnt="0"/>
      <dgm:spPr/>
    </dgm:pt>
    <dgm:pt modelId="{F1EF6703-DCB9-453C-BF8E-8D0C20126584}" type="pres">
      <dgm:prSet presAssocID="{C9D6050E-F568-4FB7-93E4-20179444D583}" presName="accentRepeatNode" presStyleLbl="solidFgAcc1" presStyleIdx="0" presStyleCnt="3"/>
      <dgm:spPr/>
    </dgm:pt>
    <dgm:pt modelId="{C2122826-6B9C-4B45-82FC-AFD191A5AACF}" type="pres">
      <dgm:prSet presAssocID="{5B5F9A9D-9D27-4FA4-8A4D-65849B621F6E}" presName="text_2" presStyleLbl="node1" presStyleIdx="1" presStyleCnt="3">
        <dgm:presLayoutVars>
          <dgm:bulletEnabled val="1"/>
        </dgm:presLayoutVars>
      </dgm:prSet>
      <dgm:spPr/>
    </dgm:pt>
    <dgm:pt modelId="{E7E103EC-4500-4E51-BC44-89464C1CE60E}" type="pres">
      <dgm:prSet presAssocID="{5B5F9A9D-9D27-4FA4-8A4D-65849B621F6E}" presName="accent_2" presStyleCnt="0"/>
      <dgm:spPr/>
    </dgm:pt>
    <dgm:pt modelId="{DC47B2A5-1FB4-440C-B8E9-C03C9068E1BF}" type="pres">
      <dgm:prSet presAssocID="{5B5F9A9D-9D27-4FA4-8A4D-65849B621F6E}" presName="accentRepeatNode" presStyleLbl="solidFgAcc1" presStyleIdx="1" presStyleCnt="3"/>
      <dgm:spPr/>
    </dgm:pt>
    <dgm:pt modelId="{4895FE7A-F415-436B-A029-3EE2C275D184}" type="pres">
      <dgm:prSet presAssocID="{420C198A-C512-4CEC-9E41-28E4E4077E1C}" presName="text_3" presStyleLbl="node1" presStyleIdx="2" presStyleCnt="3">
        <dgm:presLayoutVars>
          <dgm:bulletEnabled val="1"/>
        </dgm:presLayoutVars>
      </dgm:prSet>
      <dgm:spPr/>
    </dgm:pt>
    <dgm:pt modelId="{491CB2C9-FDBA-45A4-BA0D-C0EB1B9482E8}" type="pres">
      <dgm:prSet presAssocID="{420C198A-C512-4CEC-9E41-28E4E4077E1C}" presName="accent_3" presStyleCnt="0"/>
      <dgm:spPr/>
    </dgm:pt>
    <dgm:pt modelId="{D92CA4DE-5D4A-457C-AF4F-E213CC68CF5C}" type="pres">
      <dgm:prSet presAssocID="{420C198A-C512-4CEC-9E41-28E4E4077E1C}" presName="accentRepeatNode" presStyleLbl="solidFgAcc1" presStyleIdx="2" presStyleCnt="3"/>
      <dgm:spPr/>
    </dgm:pt>
  </dgm:ptLst>
  <dgm:cxnLst>
    <dgm:cxn modelId="{42560702-B46E-431F-8629-9AE1A81F3436}" type="presOf" srcId="{C9D6050E-F568-4FB7-93E4-20179444D583}" destId="{8925167B-EE9E-4AC7-8E0E-BF85AEBB2FEF}" srcOrd="0" destOrd="0" presId="urn:microsoft.com/office/officeart/2008/layout/VerticalCurvedList"/>
    <dgm:cxn modelId="{321D2D17-0411-4B9B-A06A-9CD4A260E07A}" type="presOf" srcId="{420C198A-C512-4CEC-9E41-28E4E4077E1C}" destId="{4895FE7A-F415-436B-A029-3EE2C275D184}" srcOrd="0" destOrd="0" presId="urn:microsoft.com/office/officeart/2008/layout/VerticalCurvedList"/>
    <dgm:cxn modelId="{23114122-39F4-4F2F-A06F-2FBF17ECFF69}" srcId="{844E5C77-3DAF-48F3-BE67-0F1B90B50A24}" destId="{5B5F9A9D-9D27-4FA4-8A4D-65849B621F6E}" srcOrd="1" destOrd="0" parTransId="{556CBA89-C22A-443C-8169-BF2D8057F4C3}" sibTransId="{A7745947-9779-483C-820A-F3AA7133889C}"/>
    <dgm:cxn modelId="{6346864A-8CAB-40B3-9D2A-0E5C4F9D9B5E}" type="presOf" srcId="{5B5F9A9D-9D27-4FA4-8A4D-65849B621F6E}" destId="{C2122826-6B9C-4B45-82FC-AFD191A5AACF}" srcOrd="0" destOrd="0" presId="urn:microsoft.com/office/officeart/2008/layout/VerticalCurvedList"/>
    <dgm:cxn modelId="{7712AA4B-FF09-41A1-9B96-FD3830AFDA82}" srcId="{844E5C77-3DAF-48F3-BE67-0F1B90B50A24}" destId="{420C198A-C512-4CEC-9E41-28E4E4077E1C}" srcOrd="2" destOrd="0" parTransId="{4FC5E842-DDEE-4A30-92D1-1791531C4A3A}" sibTransId="{59A0E3AF-E349-4D2A-9856-215FF16857EC}"/>
    <dgm:cxn modelId="{17C7C59A-9805-4EA6-BF02-FB9ABC017A1E}" srcId="{844E5C77-3DAF-48F3-BE67-0F1B90B50A24}" destId="{C9D6050E-F568-4FB7-93E4-20179444D583}" srcOrd="0" destOrd="0" parTransId="{5D54E93D-36D3-423A-80CC-3D7D965461EC}" sibTransId="{D4DCC4E5-C88C-4EF0-A6C6-5B4C0449886A}"/>
    <dgm:cxn modelId="{1C4713E6-1117-4C32-A097-57F296A70970}" type="presOf" srcId="{D4DCC4E5-C88C-4EF0-A6C6-5B4C0449886A}" destId="{7CB22113-8E4C-4EB4-9B7A-FE2768A23FB1}" srcOrd="0" destOrd="0" presId="urn:microsoft.com/office/officeart/2008/layout/VerticalCurvedList"/>
    <dgm:cxn modelId="{25C214F9-40A9-47FC-85BB-DAF4904CEC89}" type="presOf" srcId="{844E5C77-3DAF-48F3-BE67-0F1B90B50A24}" destId="{AF1632F1-BDAE-4DD2-A08C-CE4CB3379DE1}" srcOrd="0" destOrd="0" presId="urn:microsoft.com/office/officeart/2008/layout/VerticalCurvedList"/>
    <dgm:cxn modelId="{E50015F6-CC5D-48BD-8037-0F2B90A70536}" type="presParOf" srcId="{AF1632F1-BDAE-4DD2-A08C-CE4CB3379DE1}" destId="{0CF2B52E-FF1A-4127-B599-2881C2D13D33}" srcOrd="0" destOrd="0" presId="urn:microsoft.com/office/officeart/2008/layout/VerticalCurvedList"/>
    <dgm:cxn modelId="{7B478D8B-1DE5-434E-B571-845D6DBBFEFA}" type="presParOf" srcId="{0CF2B52E-FF1A-4127-B599-2881C2D13D33}" destId="{A9869192-B823-45E3-9E5B-E66660D0E84F}" srcOrd="0" destOrd="0" presId="urn:microsoft.com/office/officeart/2008/layout/VerticalCurvedList"/>
    <dgm:cxn modelId="{053E9F2A-BC88-41FB-9791-8BA0BE8F8A8D}" type="presParOf" srcId="{A9869192-B823-45E3-9E5B-E66660D0E84F}" destId="{1C01F18B-42F6-478C-B120-AF2E86EB896B}" srcOrd="0" destOrd="0" presId="urn:microsoft.com/office/officeart/2008/layout/VerticalCurvedList"/>
    <dgm:cxn modelId="{73568AAF-439E-41F7-866C-BE038A7077EA}" type="presParOf" srcId="{A9869192-B823-45E3-9E5B-E66660D0E84F}" destId="{7CB22113-8E4C-4EB4-9B7A-FE2768A23FB1}" srcOrd="1" destOrd="0" presId="urn:microsoft.com/office/officeart/2008/layout/VerticalCurvedList"/>
    <dgm:cxn modelId="{1DCBB9B4-EFA6-4E91-849B-C0058F1D6975}" type="presParOf" srcId="{A9869192-B823-45E3-9E5B-E66660D0E84F}" destId="{7CCA72CC-A671-4C43-B013-398D5AF07DDF}" srcOrd="2" destOrd="0" presId="urn:microsoft.com/office/officeart/2008/layout/VerticalCurvedList"/>
    <dgm:cxn modelId="{A9560DA1-DE72-4149-8F46-C715C2120639}" type="presParOf" srcId="{A9869192-B823-45E3-9E5B-E66660D0E84F}" destId="{F371C46D-CEC0-4128-8C1C-E72F5B906821}" srcOrd="3" destOrd="0" presId="urn:microsoft.com/office/officeart/2008/layout/VerticalCurvedList"/>
    <dgm:cxn modelId="{194D65BE-FB5A-49E8-B4C7-76C4D973373F}" type="presParOf" srcId="{0CF2B52E-FF1A-4127-B599-2881C2D13D33}" destId="{8925167B-EE9E-4AC7-8E0E-BF85AEBB2FEF}" srcOrd="1" destOrd="0" presId="urn:microsoft.com/office/officeart/2008/layout/VerticalCurvedList"/>
    <dgm:cxn modelId="{E713A48A-68DA-4CFC-A24F-ADCFAE59D693}" type="presParOf" srcId="{0CF2B52E-FF1A-4127-B599-2881C2D13D33}" destId="{85D99911-C051-4B03-AE4B-5129AFD675D9}" srcOrd="2" destOrd="0" presId="urn:microsoft.com/office/officeart/2008/layout/VerticalCurvedList"/>
    <dgm:cxn modelId="{7E60AB4B-8754-4D9D-BECE-6D8B4F628781}" type="presParOf" srcId="{85D99911-C051-4B03-AE4B-5129AFD675D9}" destId="{F1EF6703-DCB9-453C-BF8E-8D0C20126584}" srcOrd="0" destOrd="0" presId="urn:microsoft.com/office/officeart/2008/layout/VerticalCurvedList"/>
    <dgm:cxn modelId="{F15B114F-D4D0-4A33-866A-77CD32F853D7}" type="presParOf" srcId="{0CF2B52E-FF1A-4127-B599-2881C2D13D33}" destId="{C2122826-6B9C-4B45-82FC-AFD191A5AACF}" srcOrd="3" destOrd="0" presId="urn:microsoft.com/office/officeart/2008/layout/VerticalCurvedList"/>
    <dgm:cxn modelId="{D6C507E0-AC8B-4006-A5DF-3535F68C06C4}" type="presParOf" srcId="{0CF2B52E-FF1A-4127-B599-2881C2D13D33}" destId="{E7E103EC-4500-4E51-BC44-89464C1CE60E}" srcOrd="4" destOrd="0" presId="urn:microsoft.com/office/officeart/2008/layout/VerticalCurvedList"/>
    <dgm:cxn modelId="{7433F0CF-4DD1-425F-A147-0CF2E69CA33E}" type="presParOf" srcId="{E7E103EC-4500-4E51-BC44-89464C1CE60E}" destId="{DC47B2A5-1FB4-440C-B8E9-C03C9068E1BF}" srcOrd="0" destOrd="0" presId="urn:microsoft.com/office/officeart/2008/layout/VerticalCurvedList"/>
    <dgm:cxn modelId="{C95154FC-B491-4674-AA4E-C3F6DB4A3E99}" type="presParOf" srcId="{0CF2B52E-FF1A-4127-B599-2881C2D13D33}" destId="{4895FE7A-F415-436B-A029-3EE2C275D184}" srcOrd="5" destOrd="0" presId="urn:microsoft.com/office/officeart/2008/layout/VerticalCurvedList"/>
    <dgm:cxn modelId="{66FDCD04-70FB-46EE-9812-3A181E8F9E43}" type="presParOf" srcId="{0CF2B52E-FF1A-4127-B599-2881C2D13D33}" destId="{491CB2C9-FDBA-45A4-BA0D-C0EB1B9482E8}" srcOrd="6" destOrd="0" presId="urn:microsoft.com/office/officeart/2008/layout/VerticalCurvedList"/>
    <dgm:cxn modelId="{8F1FB156-1928-4930-AF43-19DEEC438B93}" type="presParOf" srcId="{491CB2C9-FDBA-45A4-BA0D-C0EB1B9482E8}" destId="{D92CA4DE-5D4A-457C-AF4F-E213CC68CF5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31581B-27E4-4250-A98E-79E580AADD65}">
      <dsp:nvSpPr>
        <dsp:cNvPr id="0" name=""/>
        <dsp:cNvSpPr/>
      </dsp:nvSpPr>
      <dsp:spPr>
        <a:xfrm>
          <a:off x="4716" y="812363"/>
          <a:ext cx="1102689" cy="1102689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99B8F68-4B3C-4B89-96EB-38A79C696137}">
      <dsp:nvSpPr>
        <dsp:cNvPr id="0" name=""/>
        <dsp:cNvSpPr/>
      </dsp:nvSpPr>
      <dsp:spPr>
        <a:xfrm>
          <a:off x="184224" y="1473977"/>
          <a:ext cx="1102689" cy="11026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200" kern="1200" dirty="0">
              <a:latin typeface="Arial" panose="020B0604020202020204" pitchFamily="34" charset="0"/>
              <a:cs typeface="Arial" panose="020B0604020202020204" pitchFamily="34" charset="0"/>
            </a:rPr>
            <a:t>Experiment-based</a:t>
          </a:r>
          <a:endParaRPr lang="zh-CN" alt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Northern blot</a:t>
          </a:r>
          <a:endParaRPr lang="zh-CN" alt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altLang="zh-CN" sz="1300" kern="1200">
              <a:latin typeface="Arial" panose="020B0604020202020204" pitchFamily="34" charset="0"/>
              <a:cs typeface="Arial" panose="020B0604020202020204" pitchFamily="34" charset="0"/>
            </a:rPr>
            <a:t>RT-PCR</a:t>
          </a:r>
          <a:endParaRPr lang="zh-CN" altLang="en-US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6521" y="1506274"/>
        <a:ext cx="1038095" cy="1038095"/>
      </dsp:txXfrm>
    </dsp:sp>
    <dsp:sp modelId="{2554432B-9087-4E40-8E45-0F43B677D5D9}">
      <dsp:nvSpPr>
        <dsp:cNvPr id="0" name=""/>
        <dsp:cNvSpPr/>
      </dsp:nvSpPr>
      <dsp:spPr>
        <a:xfrm>
          <a:off x="1319809" y="1231227"/>
          <a:ext cx="212402" cy="2649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100" kern="1200">
            <a:solidFill>
              <a:schemeClr val="tx1"/>
            </a:solidFill>
          </a:endParaRPr>
        </a:p>
      </dsp:txBody>
      <dsp:txXfrm>
        <a:off x="1319809" y="1284219"/>
        <a:ext cx="148681" cy="158976"/>
      </dsp:txXfrm>
    </dsp:sp>
    <dsp:sp modelId="{C112A059-8436-41AF-BED4-321C6D0B9245}">
      <dsp:nvSpPr>
        <dsp:cNvPr id="0" name=""/>
        <dsp:cNvSpPr/>
      </dsp:nvSpPr>
      <dsp:spPr>
        <a:xfrm>
          <a:off x="1714270" y="812363"/>
          <a:ext cx="1102689" cy="110268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5240A56-905E-406C-B741-6E698C530233}">
      <dsp:nvSpPr>
        <dsp:cNvPr id="0" name=""/>
        <dsp:cNvSpPr/>
      </dsp:nvSpPr>
      <dsp:spPr>
        <a:xfrm>
          <a:off x="1893778" y="1473977"/>
          <a:ext cx="1102689" cy="11026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677650"/>
                <a:satOff val="25000"/>
                <a:lumOff val="-367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677650"/>
                <a:satOff val="25000"/>
                <a:lumOff val="-367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677650"/>
                <a:satOff val="25000"/>
                <a:lumOff val="-367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Hybridization-based</a:t>
          </a:r>
          <a:endParaRPr lang="zh-CN" alt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300" kern="1200" dirty="0">
              <a:latin typeface="Arial" panose="020B0604020202020204" pitchFamily="34" charset="0"/>
              <a:cs typeface="Arial" panose="020B0604020202020204" pitchFamily="34" charset="0"/>
            </a:rPr>
            <a:t>Microarray</a:t>
          </a:r>
          <a:endParaRPr lang="zh-CN" altLang="en-US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26075" y="1506274"/>
        <a:ext cx="1038095" cy="1038095"/>
      </dsp:txXfrm>
    </dsp:sp>
    <dsp:sp modelId="{E083468B-9BCE-41F0-B154-41EC1D9F1452}">
      <dsp:nvSpPr>
        <dsp:cNvPr id="0" name=""/>
        <dsp:cNvSpPr/>
      </dsp:nvSpPr>
      <dsp:spPr>
        <a:xfrm>
          <a:off x="3029363" y="1231227"/>
          <a:ext cx="212402" cy="2649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903533"/>
                <a:satOff val="33333"/>
                <a:lumOff val="-490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903533"/>
                <a:satOff val="33333"/>
                <a:lumOff val="-490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903533"/>
                <a:satOff val="33333"/>
                <a:lumOff val="-490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100" kern="1200">
            <a:solidFill>
              <a:schemeClr val="tx1"/>
            </a:solidFill>
          </a:endParaRPr>
        </a:p>
      </dsp:txBody>
      <dsp:txXfrm>
        <a:off x="3029363" y="1284219"/>
        <a:ext cx="148681" cy="158976"/>
      </dsp:txXfrm>
    </dsp:sp>
    <dsp:sp modelId="{AAD01205-5925-46BE-AFDB-2329B28C551E}">
      <dsp:nvSpPr>
        <dsp:cNvPr id="0" name=""/>
        <dsp:cNvSpPr/>
      </dsp:nvSpPr>
      <dsp:spPr>
        <a:xfrm>
          <a:off x="3423824" y="812363"/>
          <a:ext cx="1102689" cy="110268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057A709-3C23-474F-8B49-8C5DEF5B8A87}">
      <dsp:nvSpPr>
        <dsp:cNvPr id="0" name=""/>
        <dsp:cNvSpPr/>
      </dsp:nvSpPr>
      <dsp:spPr>
        <a:xfrm>
          <a:off x="3603332" y="1473977"/>
          <a:ext cx="1102689" cy="11026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Sequencing-based</a:t>
          </a:r>
          <a:endParaRPr lang="zh-CN" alt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400" kern="1200" dirty="0">
              <a:latin typeface="Arial" panose="020B0604020202020204" pitchFamily="34" charset="0"/>
              <a:cs typeface="Arial" panose="020B0604020202020204" pitchFamily="34" charset="0"/>
            </a:rPr>
            <a:t>SAGE</a:t>
          </a:r>
          <a:endParaRPr lang="zh-CN" alt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400" kern="1200" dirty="0">
              <a:latin typeface="Arial" panose="020B0604020202020204" pitchFamily="34" charset="0"/>
              <a:cs typeface="Arial" panose="020B0604020202020204" pitchFamily="34" charset="0"/>
            </a:rPr>
            <a:t>CAGE</a:t>
          </a:r>
          <a:endParaRPr lang="zh-CN" alt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400" kern="1200" dirty="0">
              <a:latin typeface="Arial" panose="020B0604020202020204" pitchFamily="34" charset="0"/>
              <a:cs typeface="Arial" panose="020B0604020202020204" pitchFamily="34" charset="0"/>
            </a:rPr>
            <a:t>MPSS</a:t>
          </a:r>
          <a:endParaRPr lang="zh-CN" alt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35629" y="1506274"/>
        <a:ext cx="1038095" cy="1038095"/>
      </dsp:txXfrm>
    </dsp:sp>
    <dsp:sp modelId="{DA73BCC9-5D61-439C-B266-2ADACDDA5F81}">
      <dsp:nvSpPr>
        <dsp:cNvPr id="0" name=""/>
        <dsp:cNvSpPr/>
      </dsp:nvSpPr>
      <dsp:spPr>
        <a:xfrm>
          <a:off x="4738917" y="1231227"/>
          <a:ext cx="212402" cy="2649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807066"/>
                <a:satOff val="66667"/>
                <a:lumOff val="-980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807066"/>
                <a:satOff val="66667"/>
                <a:lumOff val="-980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807066"/>
                <a:satOff val="66667"/>
                <a:lumOff val="-980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100" kern="1200">
            <a:solidFill>
              <a:schemeClr val="tx1"/>
            </a:solidFill>
          </a:endParaRPr>
        </a:p>
      </dsp:txBody>
      <dsp:txXfrm>
        <a:off x="4738917" y="1284219"/>
        <a:ext cx="148681" cy="158976"/>
      </dsp:txXfrm>
    </dsp:sp>
    <dsp:sp modelId="{A4D7FCEB-1455-46E1-A17C-B80A0A92B0BE}">
      <dsp:nvSpPr>
        <dsp:cNvPr id="0" name=""/>
        <dsp:cNvSpPr/>
      </dsp:nvSpPr>
      <dsp:spPr>
        <a:xfrm>
          <a:off x="5133378" y="812363"/>
          <a:ext cx="1102689" cy="110268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1D4C544-8845-4EFA-A1E0-CE2457096BC0}">
      <dsp:nvSpPr>
        <dsp:cNvPr id="0" name=""/>
        <dsp:cNvSpPr/>
      </dsp:nvSpPr>
      <dsp:spPr>
        <a:xfrm>
          <a:off x="5312886" y="1473977"/>
          <a:ext cx="1102689" cy="11026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032949"/>
                <a:satOff val="75000"/>
                <a:lumOff val="-1102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032949"/>
                <a:satOff val="75000"/>
                <a:lumOff val="-1102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032949"/>
                <a:satOff val="75000"/>
                <a:lumOff val="-1102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200" kern="1200" dirty="0">
              <a:latin typeface="Arial" panose="020B0604020202020204" pitchFamily="34" charset="0"/>
              <a:cs typeface="Arial" panose="020B0604020202020204" pitchFamily="34" charset="0"/>
            </a:rPr>
            <a:t>Advanced seq</a:t>
          </a:r>
          <a:endParaRPr lang="zh-CN" alt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200" b="0" kern="1200" dirty="0"/>
            <a:t>NGS</a:t>
          </a:r>
          <a:endParaRPr lang="zh-CN" altLang="en-US" sz="1200" b="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200" kern="1200" dirty="0"/>
            <a:t>3GS</a:t>
          </a:r>
          <a:endParaRPr lang="zh-CN" alt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200" kern="1200" dirty="0"/>
            <a:t>Single cell</a:t>
          </a:r>
          <a:endParaRPr lang="zh-CN" altLang="en-US" sz="1200" kern="1200" dirty="0"/>
        </a:p>
      </dsp:txBody>
      <dsp:txXfrm>
        <a:off x="5345183" y="1506274"/>
        <a:ext cx="1038095" cy="1038095"/>
      </dsp:txXfrm>
    </dsp:sp>
    <dsp:sp modelId="{185C0A8E-DE54-4E13-9997-C070EC23D7B7}">
      <dsp:nvSpPr>
        <dsp:cNvPr id="0" name=""/>
        <dsp:cNvSpPr/>
      </dsp:nvSpPr>
      <dsp:spPr>
        <a:xfrm>
          <a:off x="6448471" y="1231227"/>
          <a:ext cx="212402" cy="2649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100" kern="1200">
            <a:solidFill>
              <a:schemeClr val="tx1"/>
            </a:solidFill>
          </a:endParaRPr>
        </a:p>
      </dsp:txBody>
      <dsp:txXfrm>
        <a:off x="6448471" y="1284219"/>
        <a:ext cx="148681" cy="158976"/>
      </dsp:txXfrm>
    </dsp:sp>
    <dsp:sp modelId="{E600A824-42F6-4B6F-B46E-0213642C27A7}">
      <dsp:nvSpPr>
        <dsp:cNvPr id="0" name=""/>
        <dsp:cNvSpPr/>
      </dsp:nvSpPr>
      <dsp:spPr>
        <a:xfrm>
          <a:off x="6842932" y="812363"/>
          <a:ext cx="1102689" cy="110268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/>
          <a:srcRect/>
          <a:stretch>
            <a:fillRect l="-19000" r="-19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6D38F53-8810-4F55-B882-8A0B8100203B}">
      <dsp:nvSpPr>
        <dsp:cNvPr id="0" name=""/>
        <dsp:cNvSpPr/>
      </dsp:nvSpPr>
      <dsp:spPr>
        <a:xfrm>
          <a:off x="7022440" y="1473977"/>
          <a:ext cx="1102689" cy="11026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200" kern="1200" dirty="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rPr>
            <a:t>S</a:t>
          </a:r>
          <a:r>
            <a:rPr lang="en-US" sz="1200" kern="1200" dirty="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rPr>
            <a:t>ingle-molecule seq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200" kern="1200"/>
            <a:t>Pacbio</a:t>
          </a:r>
          <a:endParaRPr lang="zh-CN" alt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200" kern="1200" dirty="0"/>
            <a:t>ONT</a:t>
          </a:r>
          <a:endParaRPr lang="zh-CN" altLang="en-US" sz="1200" kern="1200" dirty="0"/>
        </a:p>
      </dsp:txBody>
      <dsp:txXfrm>
        <a:off x="7054737" y="1506274"/>
        <a:ext cx="1038095" cy="10380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8818CA-15D4-44ED-9E54-272FB28F9ECD}">
      <dsp:nvSpPr>
        <dsp:cNvPr id="0" name=""/>
        <dsp:cNvSpPr/>
      </dsp:nvSpPr>
      <dsp:spPr>
        <a:xfrm>
          <a:off x="1239846" y="1019"/>
          <a:ext cx="2381791" cy="190543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381E3E-6953-476D-9714-75DF2D3E20AC}">
      <dsp:nvSpPr>
        <dsp:cNvPr id="0" name=""/>
        <dsp:cNvSpPr/>
      </dsp:nvSpPr>
      <dsp:spPr>
        <a:xfrm>
          <a:off x="1454207" y="1715908"/>
          <a:ext cx="2119794" cy="66690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500" kern="1200" dirty="0"/>
            <a:t>差异表达</a:t>
          </a:r>
        </a:p>
      </dsp:txBody>
      <dsp:txXfrm>
        <a:off x="1454207" y="1715908"/>
        <a:ext cx="2119794" cy="666901"/>
      </dsp:txXfrm>
    </dsp:sp>
    <dsp:sp modelId="{C37C065F-D9B5-4C0B-93DE-B1276085974E}">
      <dsp:nvSpPr>
        <dsp:cNvPr id="0" name=""/>
        <dsp:cNvSpPr/>
      </dsp:nvSpPr>
      <dsp:spPr>
        <a:xfrm>
          <a:off x="3859816" y="1019"/>
          <a:ext cx="2381791" cy="190543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E473E7-9E6B-4828-BE05-EE0918BF4D4A}">
      <dsp:nvSpPr>
        <dsp:cNvPr id="0" name=""/>
        <dsp:cNvSpPr/>
      </dsp:nvSpPr>
      <dsp:spPr>
        <a:xfrm>
          <a:off x="4074177" y="1715908"/>
          <a:ext cx="2119794" cy="66690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500" kern="1200" dirty="0"/>
            <a:t>可变剪切</a:t>
          </a:r>
        </a:p>
      </dsp:txBody>
      <dsp:txXfrm>
        <a:off x="4074177" y="1715908"/>
        <a:ext cx="2119794" cy="666901"/>
      </dsp:txXfrm>
    </dsp:sp>
    <dsp:sp modelId="{570108B3-E637-4579-A97A-616936343381}">
      <dsp:nvSpPr>
        <dsp:cNvPr id="0" name=""/>
        <dsp:cNvSpPr/>
      </dsp:nvSpPr>
      <dsp:spPr>
        <a:xfrm>
          <a:off x="1239846" y="2620989"/>
          <a:ext cx="2381791" cy="190543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7BEFB3-D8D5-4135-9415-502B4B356005}">
      <dsp:nvSpPr>
        <dsp:cNvPr id="0" name=""/>
        <dsp:cNvSpPr/>
      </dsp:nvSpPr>
      <dsp:spPr>
        <a:xfrm>
          <a:off x="1454207" y="4335879"/>
          <a:ext cx="2119794" cy="66690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500" kern="1200" dirty="0"/>
            <a:t>共表达网络</a:t>
          </a:r>
        </a:p>
      </dsp:txBody>
      <dsp:txXfrm>
        <a:off x="1454207" y="4335879"/>
        <a:ext cx="2119794" cy="666901"/>
      </dsp:txXfrm>
    </dsp:sp>
    <dsp:sp modelId="{A3188435-4F2A-41A1-B4DD-32DC30702DC0}">
      <dsp:nvSpPr>
        <dsp:cNvPr id="0" name=""/>
        <dsp:cNvSpPr/>
      </dsp:nvSpPr>
      <dsp:spPr>
        <a:xfrm>
          <a:off x="3859816" y="2620989"/>
          <a:ext cx="2381791" cy="1905432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A0725A-251E-4575-A56D-0E5A9A8CED30}">
      <dsp:nvSpPr>
        <dsp:cNvPr id="0" name=""/>
        <dsp:cNvSpPr/>
      </dsp:nvSpPr>
      <dsp:spPr>
        <a:xfrm>
          <a:off x="4074177" y="4335879"/>
          <a:ext cx="2119794" cy="66690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500" kern="1200" dirty="0"/>
            <a:t>转录调控网络</a:t>
          </a:r>
        </a:p>
      </dsp:txBody>
      <dsp:txXfrm>
        <a:off x="4074177" y="4335879"/>
        <a:ext cx="2119794" cy="6669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8877A3-520F-4B74-B331-D7C055403A1D}">
      <dsp:nvSpPr>
        <dsp:cNvPr id="0" name=""/>
        <dsp:cNvSpPr/>
      </dsp:nvSpPr>
      <dsp:spPr>
        <a:xfrm>
          <a:off x="86583" y="610611"/>
          <a:ext cx="2889187" cy="33990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4BAD92C-B200-4821-BCC7-C59A76224B66}">
      <dsp:nvSpPr>
        <dsp:cNvPr id="0" name=""/>
        <dsp:cNvSpPr/>
      </dsp:nvSpPr>
      <dsp:spPr>
        <a:xfrm>
          <a:off x="86583" y="738265"/>
          <a:ext cx="212250" cy="212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AE16F56-0A56-4D29-B077-877DCEEDF619}">
      <dsp:nvSpPr>
        <dsp:cNvPr id="0" name=""/>
        <dsp:cNvSpPr/>
      </dsp:nvSpPr>
      <dsp:spPr>
        <a:xfrm>
          <a:off x="86583" y="0"/>
          <a:ext cx="2889187" cy="610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1800" kern="1200" dirty="0"/>
            <a:t>问题导向型</a:t>
          </a:r>
          <a:endParaRPr lang="en-US" altLang="zh-CN" sz="1800" kern="1200" dirty="0"/>
        </a:p>
      </dsp:txBody>
      <dsp:txXfrm>
        <a:off x="86583" y="0"/>
        <a:ext cx="2889187" cy="610611"/>
      </dsp:txXfrm>
    </dsp:sp>
    <dsp:sp modelId="{70E014CD-394C-4BF5-98A7-D118A857541A}">
      <dsp:nvSpPr>
        <dsp:cNvPr id="0" name=""/>
        <dsp:cNvSpPr/>
      </dsp:nvSpPr>
      <dsp:spPr>
        <a:xfrm>
          <a:off x="86583" y="1233014"/>
          <a:ext cx="212244" cy="2122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2C69CE1-C15B-4B80-AA03-BCDACBD6516C}">
      <dsp:nvSpPr>
        <dsp:cNvPr id="0" name=""/>
        <dsp:cNvSpPr/>
      </dsp:nvSpPr>
      <dsp:spPr>
        <a:xfrm>
          <a:off x="288826" y="1091764"/>
          <a:ext cx="2686944" cy="494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/>
            <a:t>生物学重复（</a:t>
          </a:r>
          <a:r>
            <a:rPr lang="en-US" altLang="zh-CN" sz="1400" kern="1200" dirty="0"/>
            <a:t>3-5</a:t>
          </a:r>
          <a:r>
            <a:rPr lang="zh-CN" altLang="en-US" sz="1400" kern="1200" dirty="0"/>
            <a:t>个）</a:t>
          </a:r>
        </a:p>
      </dsp:txBody>
      <dsp:txXfrm>
        <a:off x="288826" y="1091764"/>
        <a:ext cx="2686944" cy="494743"/>
      </dsp:txXfrm>
    </dsp:sp>
    <dsp:sp modelId="{FEFC123A-455F-4CDD-B41E-FCFB82BBADDD}">
      <dsp:nvSpPr>
        <dsp:cNvPr id="0" name=""/>
        <dsp:cNvSpPr/>
      </dsp:nvSpPr>
      <dsp:spPr>
        <a:xfrm>
          <a:off x="86583" y="1727757"/>
          <a:ext cx="212244" cy="2122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B57165E-F58A-42B4-817B-1FE90DDFB3D3}">
      <dsp:nvSpPr>
        <dsp:cNvPr id="0" name=""/>
        <dsp:cNvSpPr/>
      </dsp:nvSpPr>
      <dsp:spPr>
        <a:xfrm>
          <a:off x="288826" y="1586508"/>
          <a:ext cx="2686944" cy="494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/>
            <a:t>样本提取（分类和保存）</a:t>
          </a:r>
        </a:p>
      </dsp:txBody>
      <dsp:txXfrm>
        <a:off x="288826" y="1586508"/>
        <a:ext cx="2686944" cy="494743"/>
      </dsp:txXfrm>
    </dsp:sp>
    <dsp:sp modelId="{6C89AE60-58D7-49DB-97F2-A1C855CD991B}">
      <dsp:nvSpPr>
        <dsp:cNvPr id="0" name=""/>
        <dsp:cNvSpPr/>
      </dsp:nvSpPr>
      <dsp:spPr>
        <a:xfrm>
          <a:off x="86583" y="2222500"/>
          <a:ext cx="212244" cy="2122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8F2565D-538A-446A-BC83-BCCAE985D31A}">
      <dsp:nvSpPr>
        <dsp:cNvPr id="0" name=""/>
        <dsp:cNvSpPr/>
      </dsp:nvSpPr>
      <dsp:spPr>
        <a:xfrm>
          <a:off x="288826" y="2081251"/>
          <a:ext cx="2686944" cy="494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kern="1200" dirty="0"/>
            <a:t>测序深度（简单基因表达分析需</a:t>
          </a:r>
          <a:r>
            <a:rPr lang="en-US" altLang="zh-CN" sz="1200" kern="1200" dirty="0"/>
            <a:t>5M</a:t>
          </a:r>
          <a:r>
            <a:rPr lang="zh-CN" altLang="en-US" sz="1200" kern="1200" dirty="0"/>
            <a:t>以上</a:t>
          </a:r>
          <a:r>
            <a:rPr lang="en-US" altLang="zh-CN" sz="1200" kern="1200" dirty="0"/>
            <a:t>reads</a:t>
          </a:r>
          <a:r>
            <a:rPr lang="zh-CN" altLang="en-US" sz="1200" kern="1200" dirty="0"/>
            <a:t>，小</a:t>
          </a:r>
          <a:r>
            <a:rPr lang="en-US" altLang="zh-CN" sz="1200" kern="1200" dirty="0"/>
            <a:t>RNA</a:t>
          </a:r>
          <a:r>
            <a:rPr lang="zh-CN" altLang="en-US" sz="1200" kern="1200" dirty="0"/>
            <a:t>至少</a:t>
          </a:r>
          <a:r>
            <a:rPr lang="en-US" altLang="zh-CN" sz="1200" kern="1200" dirty="0"/>
            <a:t>30M</a:t>
          </a:r>
          <a:r>
            <a:rPr lang="zh-CN" altLang="en-US" sz="1200" kern="1200" dirty="0"/>
            <a:t>）</a:t>
          </a:r>
        </a:p>
      </dsp:txBody>
      <dsp:txXfrm>
        <a:off x="288826" y="2081251"/>
        <a:ext cx="2686944" cy="494743"/>
      </dsp:txXfrm>
    </dsp:sp>
    <dsp:sp modelId="{E6C780DB-DCEE-4AB4-91BD-FB637C4ACBC4}">
      <dsp:nvSpPr>
        <dsp:cNvPr id="0" name=""/>
        <dsp:cNvSpPr/>
      </dsp:nvSpPr>
      <dsp:spPr>
        <a:xfrm>
          <a:off x="86583" y="2717244"/>
          <a:ext cx="212244" cy="2122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F7AC3D9-717D-4C0F-83A3-B5C264FD883C}">
      <dsp:nvSpPr>
        <dsp:cNvPr id="0" name=""/>
        <dsp:cNvSpPr/>
      </dsp:nvSpPr>
      <dsp:spPr>
        <a:xfrm>
          <a:off x="288826" y="2575995"/>
          <a:ext cx="2686944" cy="494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kern="1200" dirty="0"/>
            <a:t>文库构建（链特异性非特异性）</a:t>
          </a:r>
        </a:p>
      </dsp:txBody>
      <dsp:txXfrm>
        <a:off x="288826" y="2575995"/>
        <a:ext cx="2686944" cy="494743"/>
      </dsp:txXfrm>
    </dsp:sp>
    <dsp:sp modelId="{9D5DF4C7-4485-441F-856B-23C45D3B4595}">
      <dsp:nvSpPr>
        <dsp:cNvPr id="0" name=""/>
        <dsp:cNvSpPr/>
      </dsp:nvSpPr>
      <dsp:spPr>
        <a:xfrm>
          <a:off x="86583" y="3211987"/>
          <a:ext cx="212244" cy="2122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30FD5D0-FB71-4870-ABA0-FA8E3E92F8AB}">
      <dsp:nvSpPr>
        <dsp:cNvPr id="0" name=""/>
        <dsp:cNvSpPr/>
      </dsp:nvSpPr>
      <dsp:spPr>
        <a:xfrm>
          <a:off x="288826" y="3070738"/>
          <a:ext cx="2686944" cy="494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kern="1200" dirty="0"/>
            <a:t>测序策略（单端和双末端）</a:t>
          </a:r>
        </a:p>
      </dsp:txBody>
      <dsp:txXfrm>
        <a:off x="288826" y="3070738"/>
        <a:ext cx="2686944" cy="494743"/>
      </dsp:txXfrm>
    </dsp:sp>
    <dsp:sp modelId="{0BC84EB7-6B95-4030-9288-800EB4F46A9B}">
      <dsp:nvSpPr>
        <dsp:cNvPr id="0" name=""/>
        <dsp:cNvSpPr/>
      </dsp:nvSpPr>
      <dsp:spPr>
        <a:xfrm>
          <a:off x="86583" y="3706731"/>
          <a:ext cx="212244" cy="2122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7B1C548-330A-4784-AA3C-3DBB8F95FD70}">
      <dsp:nvSpPr>
        <dsp:cNvPr id="0" name=""/>
        <dsp:cNvSpPr/>
      </dsp:nvSpPr>
      <dsp:spPr>
        <a:xfrm>
          <a:off x="288826" y="3565481"/>
          <a:ext cx="2686944" cy="494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kern="1200" dirty="0"/>
            <a:t>测序平台（读长、通量和准确率等）</a:t>
          </a:r>
        </a:p>
      </dsp:txBody>
      <dsp:txXfrm>
        <a:off x="288826" y="3565481"/>
        <a:ext cx="2686944" cy="494743"/>
      </dsp:txXfrm>
    </dsp:sp>
    <dsp:sp modelId="{6F72F098-43B0-4F7D-8382-F145F699B413}">
      <dsp:nvSpPr>
        <dsp:cNvPr id="0" name=""/>
        <dsp:cNvSpPr/>
      </dsp:nvSpPr>
      <dsp:spPr>
        <a:xfrm>
          <a:off x="3120229" y="610611"/>
          <a:ext cx="2889187" cy="33990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A97C7FF-528C-4A30-894C-39829EE13288}">
      <dsp:nvSpPr>
        <dsp:cNvPr id="0" name=""/>
        <dsp:cNvSpPr/>
      </dsp:nvSpPr>
      <dsp:spPr>
        <a:xfrm>
          <a:off x="3120229" y="738265"/>
          <a:ext cx="212250" cy="212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430BF32-64D5-4AFC-8692-2AA9A9319E98}">
      <dsp:nvSpPr>
        <dsp:cNvPr id="0" name=""/>
        <dsp:cNvSpPr/>
      </dsp:nvSpPr>
      <dsp:spPr>
        <a:xfrm>
          <a:off x="3120229" y="0"/>
          <a:ext cx="2889187" cy="610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数据导向型</a:t>
          </a:r>
        </a:p>
      </dsp:txBody>
      <dsp:txXfrm>
        <a:off x="3120229" y="0"/>
        <a:ext cx="2889187" cy="610611"/>
      </dsp:txXfrm>
    </dsp:sp>
    <dsp:sp modelId="{F9419DD4-1497-47CA-8CFC-30CD70C69C52}">
      <dsp:nvSpPr>
        <dsp:cNvPr id="0" name=""/>
        <dsp:cNvSpPr/>
      </dsp:nvSpPr>
      <dsp:spPr>
        <a:xfrm>
          <a:off x="3120229" y="1233014"/>
          <a:ext cx="212244" cy="2122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A3AD0A-71C3-4E80-81EF-DB09415A4443}">
      <dsp:nvSpPr>
        <dsp:cNvPr id="0" name=""/>
        <dsp:cNvSpPr/>
      </dsp:nvSpPr>
      <dsp:spPr>
        <a:xfrm>
          <a:off x="3322472" y="1091764"/>
          <a:ext cx="2686944" cy="494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/>
            <a:t>数据异质性（平台、个体差异）</a:t>
          </a:r>
        </a:p>
      </dsp:txBody>
      <dsp:txXfrm>
        <a:off x="3322472" y="1091764"/>
        <a:ext cx="2686944" cy="494743"/>
      </dsp:txXfrm>
    </dsp:sp>
    <dsp:sp modelId="{4F0E0F8B-7821-46BF-8365-138E78E6440D}">
      <dsp:nvSpPr>
        <dsp:cNvPr id="0" name=""/>
        <dsp:cNvSpPr/>
      </dsp:nvSpPr>
      <dsp:spPr>
        <a:xfrm>
          <a:off x="3120229" y="1727757"/>
          <a:ext cx="212244" cy="2122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CD19B01-EC51-480A-AFD9-88D6E95A035B}">
      <dsp:nvSpPr>
        <dsp:cNvPr id="0" name=""/>
        <dsp:cNvSpPr/>
      </dsp:nvSpPr>
      <dsp:spPr>
        <a:xfrm>
          <a:off x="3322472" y="1586508"/>
          <a:ext cx="2686944" cy="494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/>
            <a:t>确定分析流程</a:t>
          </a:r>
        </a:p>
      </dsp:txBody>
      <dsp:txXfrm>
        <a:off x="3322472" y="1586508"/>
        <a:ext cx="2686944" cy="494743"/>
      </dsp:txXfrm>
    </dsp:sp>
    <dsp:sp modelId="{F40E62D2-FB83-4C43-8DAD-6EFC9BE73158}">
      <dsp:nvSpPr>
        <dsp:cNvPr id="0" name=""/>
        <dsp:cNvSpPr/>
      </dsp:nvSpPr>
      <dsp:spPr>
        <a:xfrm>
          <a:off x="3120229" y="2222500"/>
          <a:ext cx="212244" cy="2122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F707165-0569-4D21-8194-DC0CE8B1BE17}">
      <dsp:nvSpPr>
        <dsp:cNvPr id="0" name=""/>
        <dsp:cNvSpPr/>
      </dsp:nvSpPr>
      <dsp:spPr>
        <a:xfrm>
          <a:off x="3322472" y="2081251"/>
          <a:ext cx="2686944" cy="494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/>
            <a:t>分析工具选用</a:t>
          </a:r>
        </a:p>
      </dsp:txBody>
      <dsp:txXfrm>
        <a:off x="3322472" y="2081251"/>
        <a:ext cx="2686944" cy="4947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C3BFB9-A77C-4FB2-BD4B-258441C8607A}">
      <dsp:nvSpPr>
        <dsp:cNvPr id="0" name=""/>
        <dsp:cNvSpPr/>
      </dsp:nvSpPr>
      <dsp:spPr>
        <a:xfrm rot="5400000">
          <a:off x="-292957" y="1160543"/>
          <a:ext cx="1301628" cy="1573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ABE9247-3823-4B1B-A614-355581F66A6F}">
      <dsp:nvSpPr>
        <dsp:cNvPr id="0" name=""/>
        <dsp:cNvSpPr/>
      </dsp:nvSpPr>
      <dsp:spPr>
        <a:xfrm>
          <a:off x="3221" y="325042"/>
          <a:ext cx="1748606" cy="10491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>
              <a:solidFill>
                <a:schemeClr val="tx1"/>
              </a:solidFill>
            </a:rPr>
            <a:t>系统配置</a:t>
          </a:r>
          <a:endParaRPr lang="zh-CN" altLang="en-US" sz="1600" kern="1200" dirty="0">
            <a:solidFill>
              <a:schemeClr val="tx1"/>
            </a:solidFill>
          </a:endParaRPr>
        </a:p>
      </dsp:txBody>
      <dsp:txXfrm>
        <a:off x="33950" y="355771"/>
        <a:ext cx="1687148" cy="987705"/>
      </dsp:txXfrm>
    </dsp:sp>
    <dsp:sp modelId="{7978D7BB-22C1-4B94-A22B-6D9AD1B36955}">
      <dsp:nvSpPr>
        <dsp:cNvPr id="0" name=""/>
        <dsp:cNvSpPr/>
      </dsp:nvSpPr>
      <dsp:spPr>
        <a:xfrm rot="5400000">
          <a:off x="-292957" y="2471997"/>
          <a:ext cx="1301628" cy="15737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C6CB9D5-1151-4836-BD06-3BA0F38643C5}">
      <dsp:nvSpPr>
        <dsp:cNvPr id="0" name=""/>
        <dsp:cNvSpPr/>
      </dsp:nvSpPr>
      <dsp:spPr>
        <a:xfrm>
          <a:off x="3221" y="1636496"/>
          <a:ext cx="1748606" cy="104916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>
              <a:solidFill>
                <a:schemeClr val="tx1"/>
              </a:solidFill>
            </a:rPr>
            <a:t>数据获取</a:t>
          </a:r>
          <a:endParaRPr lang="zh-CN" altLang="en-US" sz="1600" kern="1200" dirty="0">
            <a:solidFill>
              <a:schemeClr val="tx1"/>
            </a:solidFill>
          </a:endParaRPr>
        </a:p>
      </dsp:txBody>
      <dsp:txXfrm>
        <a:off x="33950" y="1667225"/>
        <a:ext cx="1687148" cy="987705"/>
      </dsp:txXfrm>
    </dsp:sp>
    <dsp:sp modelId="{412ABB62-A0F6-442F-9B31-D5BA40F94655}">
      <dsp:nvSpPr>
        <dsp:cNvPr id="0" name=""/>
        <dsp:cNvSpPr/>
      </dsp:nvSpPr>
      <dsp:spPr>
        <a:xfrm>
          <a:off x="362769" y="3127724"/>
          <a:ext cx="2315819" cy="15737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05A9BAF-1E76-4DC5-A6ED-02523DD9390D}">
      <dsp:nvSpPr>
        <dsp:cNvPr id="0" name=""/>
        <dsp:cNvSpPr/>
      </dsp:nvSpPr>
      <dsp:spPr>
        <a:xfrm>
          <a:off x="3221" y="2947951"/>
          <a:ext cx="1748606" cy="104916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>
              <a:solidFill>
                <a:schemeClr val="tx1"/>
              </a:solidFill>
            </a:rPr>
            <a:t>质量控制</a:t>
          </a:r>
          <a:endParaRPr lang="zh-CN" altLang="en-US" sz="1600" kern="1200" dirty="0">
            <a:solidFill>
              <a:schemeClr val="tx1"/>
            </a:solidFill>
          </a:endParaRPr>
        </a:p>
      </dsp:txBody>
      <dsp:txXfrm>
        <a:off x="33950" y="2978680"/>
        <a:ext cx="1687148" cy="987705"/>
      </dsp:txXfrm>
    </dsp:sp>
    <dsp:sp modelId="{23F686B6-97D2-49BD-97B4-AC0F8488B352}">
      <dsp:nvSpPr>
        <dsp:cNvPr id="0" name=""/>
        <dsp:cNvSpPr/>
      </dsp:nvSpPr>
      <dsp:spPr>
        <a:xfrm rot="16200000">
          <a:off x="2032688" y="2471997"/>
          <a:ext cx="1301628" cy="15737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5D0970F-F0C4-4569-B859-02CA3CB5BFA8}">
      <dsp:nvSpPr>
        <dsp:cNvPr id="0" name=""/>
        <dsp:cNvSpPr/>
      </dsp:nvSpPr>
      <dsp:spPr>
        <a:xfrm>
          <a:off x="2328867" y="2947951"/>
          <a:ext cx="1748606" cy="104916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>
              <a:solidFill>
                <a:schemeClr val="tx1"/>
              </a:solidFill>
            </a:rPr>
            <a:t>比对组装</a:t>
          </a:r>
          <a:endParaRPr lang="zh-CN" altLang="en-US" sz="1600" kern="1200" dirty="0">
            <a:solidFill>
              <a:schemeClr val="tx1"/>
            </a:solidFill>
          </a:endParaRPr>
        </a:p>
      </dsp:txBody>
      <dsp:txXfrm>
        <a:off x="2359596" y="2978680"/>
        <a:ext cx="1687148" cy="987705"/>
      </dsp:txXfrm>
    </dsp:sp>
    <dsp:sp modelId="{6513386A-C18D-4D4A-A53B-E47E5930BA32}">
      <dsp:nvSpPr>
        <dsp:cNvPr id="0" name=""/>
        <dsp:cNvSpPr/>
      </dsp:nvSpPr>
      <dsp:spPr>
        <a:xfrm rot="16200000">
          <a:off x="2032688" y="1160543"/>
          <a:ext cx="1301628" cy="15737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54587BB-800B-471B-B757-6C448AB58D2C}">
      <dsp:nvSpPr>
        <dsp:cNvPr id="0" name=""/>
        <dsp:cNvSpPr/>
      </dsp:nvSpPr>
      <dsp:spPr>
        <a:xfrm>
          <a:off x="2328867" y="1636496"/>
          <a:ext cx="1748606" cy="104916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>
              <a:solidFill>
                <a:schemeClr val="tx1"/>
              </a:solidFill>
            </a:rPr>
            <a:t>表达定量</a:t>
          </a:r>
          <a:endParaRPr lang="zh-CN" altLang="en-US" sz="1600" kern="1200" dirty="0">
            <a:solidFill>
              <a:schemeClr val="tx1"/>
            </a:solidFill>
          </a:endParaRPr>
        </a:p>
      </dsp:txBody>
      <dsp:txXfrm>
        <a:off x="2359596" y="1667225"/>
        <a:ext cx="1687148" cy="987705"/>
      </dsp:txXfrm>
    </dsp:sp>
    <dsp:sp modelId="{96705212-12C3-4F42-B3A6-EE2743EC214C}">
      <dsp:nvSpPr>
        <dsp:cNvPr id="0" name=""/>
        <dsp:cNvSpPr/>
      </dsp:nvSpPr>
      <dsp:spPr>
        <a:xfrm>
          <a:off x="2688415" y="504815"/>
          <a:ext cx="2315819" cy="1573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70AD274-DB6F-4D5F-8359-E01830BDB33A}">
      <dsp:nvSpPr>
        <dsp:cNvPr id="0" name=""/>
        <dsp:cNvSpPr/>
      </dsp:nvSpPr>
      <dsp:spPr>
        <a:xfrm>
          <a:off x="2328867" y="325042"/>
          <a:ext cx="1748606" cy="10491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>
              <a:solidFill>
                <a:schemeClr val="tx1"/>
              </a:solidFill>
            </a:rPr>
            <a:t>差异表达</a:t>
          </a:r>
          <a:endParaRPr lang="zh-CN" altLang="en-US" sz="1600" kern="1200" dirty="0">
            <a:solidFill>
              <a:schemeClr val="tx1"/>
            </a:solidFill>
          </a:endParaRPr>
        </a:p>
      </dsp:txBody>
      <dsp:txXfrm>
        <a:off x="2359596" y="355771"/>
        <a:ext cx="1687148" cy="987705"/>
      </dsp:txXfrm>
    </dsp:sp>
    <dsp:sp modelId="{B9064433-B7EB-4BEC-B380-9D63685F32DD}">
      <dsp:nvSpPr>
        <dsp:cNvPr id="0" name=""/>
        <dsp:cNvSpPr/>
      </dsp:nvSpPr>
      <dsp:spPr>
        <a:xfrm rot="5400000">
          <a:off x="4358334" y="1160543"/>
          <a:ext cx="1301628" cy="15737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CA1F901-B4FA-443A-AE07-E1B86DEA846A}">
      <dsp:nvSpPr>
        <dsp:cNvPr id="0" name=""/>
        <dsp:cNvSpPr/>
      </dsp:nvSpPr>
      <dsp:spPr>
        <a:xfrm>
          <a:off x="4654514" y="325042"/>
          <a:ext cx="1748606" cy="104916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solidFill>
                <a:schemeClr val="tx1"/>
              </a:solidFill>
            </a:rPr>
            <a:t>聚类分析</a:t>
          </a:r>
        </a:p>
      </dsp:txBody>
      <dsp:txXfrm>
        <a:off x="4685243" y="355771"/>
        <a:ext cx="1687148" cy="987705"/>
      </dsp:txXfrm>
    </dsp:sp>
    <dsp:sp modelId="{8F8922A5-AE20-492A-A2E5-C22A5FFD6AD2}">
      <dsp:nvSpPr>
        <dsp:cNvPr id="0" name=""/>
        <dsp:cNvSpPr/>
      </dsp:nvSpPr>
      <dsp:spPr>
        <a:xfrm rot="5400000">
          <a:off x="4358334" y="2471997"/>
          <a:ext cx="1301628" cy="15737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3677160-19ED-46EA-8B43-67AE747B6F51}">
      <dsp:nvSpPr>
        <dsp:cNvPr id="0" name=""/>
        <dsp:cNvSpPr/>
      </dsp:nvSpPr>
      <dsp:spPr>
        <a:xfrm>
          <a:off x="4654514" y="1636496"/>
          <a:ext cx="1748606" cy="104916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>
              <a:solidFill>
                <a:schemeClr val="tx1"/>
              </a:solidFill>
            </a:rPr>
            <a:t>功能富集</a:t>
          </a:r>
          <a:endParaRPr lang="zh-CN" altLang="en-US" sz="1600" kern="1200" dirty="0">
            <a:solidFill>
              <a:schemeClr val="tx1"/>
            </a:solidFill>
          </a:endParaRPr>
        </a:p>
      </dsp:txBody>
      <dsp:txXfrm>
        <a:off x="4685243" y="1667225"/>
        <a:ext cx="1687148" cy="987705"/>
      </dsp:txXfrm>
    </dsp:sp>
    <dsp:sp modelId="{05DE58B6-CB25-4474-A80F-56EBD4047627}">
      <dsp:nvSpPr>
        <dsp:cNvPr id="0" name=""/>
        <dsp:cNvSpPr/>
      </dsp:nvSpPr>
      <dsp:spPr>
        <a:xfrm>
          <a:off x="4654514" y="2947951"/>
          <a:ext cx="1748606" cy="104916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>
              <a:solidFill>
                <a:schemeClr val="tx1"/>
              </a:solidFill>
            </a:rPr>
            <a:t>共表达网络</a:t>
          </a:r>
          <a:endParaRPr lang="zh-CN" altLang="en-US" sz="1600" kern="1200" dirty="0">
            <a:solidFill>
              <a:schemeClr val="tx1"/>
            </a:solidFill>
          </a:endParaRPr>
        </a:p>
      </dsp:txBody>
      <dsp:txXfrm>
        <a:off x="4685243" y="2978680"/>
        <a:ext cx="1687148" cy="9877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780AD-7C0A-4E17-9264-B0C50B68D116}">
      <dsp:nvSpPr>
        <dsp:cNvPr id="0" name=""/>
        <dsp:cNvSpPr/>
      </dsp:nvSpPr>
      <dsp:spPr>
        <a:xfrm>
          <a:off x="739061" y="452565"/>
          <a:ext cx="2141371" cy="25192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549A428-6416-480C-851B-AA7F8105A877}">
      <dsp:nvSpPr>
        <dsp:cNvPr id="0" name=""/>
        <dsp:cNvSpPr/>
      </dsp:nvSpPr>
      <dsp:spPr>
        <a:xfrm>
          <a:off x="739061" y="547178"/>
          <a:ext cx="157312" cy="1573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6583BB-EAEF-4DD2-8A92-A346560494B9}">
      <dsp:nvSpPr>
        <dsp:cNvPr id="0" name=""/>
        <dsp:cNvSpPr/>
      </dsp:nvSpPr>
      <dsp:spPr>
        <a:xfrm>
          <a:off x="739061" y="0"/>
          <a:ext cx="2141371" cy="452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kern="1200" dirty="0"/>
            <a:t>Reads counting</a:t>
          </a:r>
          <a:endParaRPr lang="zh-CN" altLang="en-US" sz="2000" kern="1200" dirty="0"/>
        </a:p>
      </dsp:txBody>
      <dsp:txXfrm>
        <a:off x="739061" y="0"/>
        <a:ext cx="2141371" cy="452565"/>
      </dsp:txXfrm>
    </dsp:sp>
    <dsp:sp modelId="{97F9B30A-058D-4C7E-ABE6-F325B8F63B32}">
      <dsp:nvSpPr>
        <dsp:cNvPr id="0" name=""/>
        <dsp:cNvSpPr/>
      </dsp:nvSpPr>
      <dsp:spPr>
        <a:xfrm>
          <a:off x="739061" y="913869"/>
          <a:ext cx="157309" cy="1573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C904FB5-E087-417A-A082-4340BD7EBDF2}">
      <dsp:nvSpPr>
        <dsp:cNvPr id="0" name=""/>
        <dsp:cNvSpPr/>
      </dsp:nvSpPr>
      <dsp:spPr>
        <a:xfrm>
          <a:off x="888957" y="809180"/>
          <a:ext cx="1991475" cy="366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000" kern="1200" dirty="0"/>
            <a:t>只保留唯一匹配</a:t>
          </a:r>
          <a:r>
            <a:rPr lang="en-US" altLang="zh-CN" sz="1000" kern="1200" dirty="0"/>
            <a:t>reads</a:t>
          </a:r>
          <a:endParaRPr lang="zh-CN" altLang="en-US" sz="1000" kern="1200" dirty="0"/>
        </a:p>
      </dsp:txBody>
      <dsp:txXfrm>
        <a:off x="888957" y="809180"/>
        <a:ext cx="1991475" cy="366687"/>
      </dsp:txXfrm>
    </dsp:sp>
    <dsp:sp modelId="{DEB87C21-7EA0-4D99-B248-EBC4A3B9FCA4}">
      <dsp:nvSpPr>
        <dsp:cNvPr id="0" name=""/>
        <dsp:cNvSpPr/>
      </dsp:nvSpPr>
      <dsp:spPr>
        <a:xfrm>
          <a:off x="739061" y="1280557"/>
          <a:ext cx="157309" cy="1573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387228"/>
              <a:satOff val="14286"/>
              <a:lumOff val="-210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E3DC787-80CE-4845-BC1F-1A58EBF1F922}">
      <dsp:nvSpPr>
        <dsp:cNvPr id="0" name=""/>
        <dsp:cNvSpPr/>
      </dsp:nvSpPr>
      <dsp:spPr>
        <a:xfrm>
          <a:off x="888957" y="1175868"/>
          <a:ext cx="1991475" cy="366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000" kern="1200" dirty="0"/>
            <a:t>—</a:t>
          </a:r>
          <a:r>
            <a:rPr lang="en-US" altLang="zh-CN" sz="1000" b="1" kern="1200" dirty="0" err="1">
              <a:solidFill>
                <a:schemeClr val="accent3">
                  <a:lumMod val="50000"/>
                </a:schemeClr>
              </a:solidFill>
            </a:rPr>
            <a:t>HTSeq</a:t>
          </a:r>
          <a:r>
            <a:rPr lang="en-US" altLang="zh-CN" sz="1000" b="1" kern="1200" dirty="0">
              <a:solidFill>
                <a:schemeClr val="accent3">
                  <a:lumMod val="50000"/>
                </a:schemeClr>
              </a:solidFill>
            </a:rPr>
            <a:t>-count</a:t>
          </a:r>
          <a:r>
            <a:rPr lang="zh-CN" altLang="en-US" sz="1000" kern="1200" dirty="0"/>
            <a:t>，</a:t>
          </a:r>
          <a:r>
            <a:rPr lang="en-US" altLang="zh-CN" sz="1000" b="1" kern="1200" dirty="0" err="1">
              <a:solidFill>
                <a:schemeClr val="accent3">
                  <a:lumMod val="50000"/>
                </a:schemeClr>
              </a:solidFill>
            </a:rPr>
            <a:t>featureCounts</a:t>
          </a:r>
          <a:endParaRPr lang="zh-CN" altLang="en-US" sz="10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888957" y="1175868"/>
        <a:ext cx="1991475" cy="366687"/>
      </dsp:txXfrm>
    </dsp:sp>
    <dsp:sp modelId="{BE52F593-2938-45FC-A09C-06D112F9288D}">
      <dsp:nvSpPr>
        <dsp:cNvPr id="0" name=""/>
        <dsp:cNvSpPr/>
      </dsp:nvSpPr>
      <dsp:spPr>
        <a:xfrm>
          <a:off x="739061" y="1647245"/>
          <a:ext cx="157309" cy="1573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774457"/>
              <a:satOff val="28571"/>
              <a:lumOff val="-420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0AE48FA-2FA0-46EB-AE46-BC823D96E0F2}">
      <dsp:nvSpPr>
        <dsp:cNvPr id="0" name=""/>
        <dsp:cNvSpPr/>
      </dsp:nvSpPr>
      <dsp:spPr>
        <a:xfrm>
          <a:off x="888957" y="1542556"/>
          <a:ext cx="1991475" cy="366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000" kern="1200" dirty="0"/>
            <a:t>保留多重匹配</a:t>
          </a:r>
          <a:r>
            <a:rPr lang="en-US" altLang="zh-CN" sz="1000" kern="1200" dirty="0"/>
            <a:t>reads</a:t>
          </a:r>
          <a:endParaRPr lang="zh-CN" altLang="en-US" sz="1000" kern="1200" dirty="0"/>
        </a:p>
      </dsp:txBody>
      <dsp:txXfrm>
        <a:off x="888957" y="1542556"/>
        <a:ext cx="1991475" cy="366687"/>
      </dsp:txXfrm>
    </dsp:sp>
    <dsp:sp modelId="{B88FCB4F-AD47-45F4-B259-A637FCCF2119}">
      <dsp:nvSpPr>
        <dsp:cNvPr id="0" name=""/>
        <dsp:cNvSpPr/>
      </dsp:nvSpPr>
      <dsp:spPr>
        <a:xfrm>
          <a:off x="739061" y="2013933"/>
          <a:ext cx="157309" cy="1573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1161685"/>
              <a:satOff val="42857"/>
              <a:lumOff val="-630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427868E-82FA-4B97-9057-8023A18728CF}">
      <dsp:nvSpPr>
        <dsp:cNvPr id="0" name=""/>
        <dsp:cNvSpPr/>
      </dsp:nvSpPr>
      <dsp:spPr>
        <a:xfrm>
          <a:off x="888957" y="1909243"/>
          <a:ext cx="1991475" cy="366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000" kern="1200" dirty="0"/>
            <a:t>—</a:t>
          </a:r>
          <a:r>
            <a:rPr lang="en-US" altLang="zh-CN" sz="1000" b="1" kern="1200" dirty="0">
              <a:solidFill>
                <a:schemeClr val="accent3">
                  <a:lumMod val="50000"/>
                </a:schemeClr>
              </a:solidFill>
            </a:rPr>
            <a:t>Cufflinks</a:t>
          </a:r>
          <a:r>
            <a:rPr lang="zh-CN" altLang="en-US" sz="1000" kern="1200" dirty="0"/>
            <a:t>，</a:t>
          </a:r>
          <a:r>
            <a:rPr lang="en-US" altLang="zh-CN" sz="1000" b="1" kern="1200" dirty="0" err="1">
              <a:solidFill>
                <a:schemeClr val="accent3">
                  <a:lumMod val="50000"/>
                </a:schemeClr>
              </a:solidFill>
            </a:rPr>
            <a:t>StringTie</a:t>
          </a:r>
          <a:r>
            <a:rPr lang="zh-CN" altLang="en-US" sz="1000" kern="1200" dirty="0"/>
            <a:t>，</a:t>
          </a:r>
          <a:r>
            <a:rPr lang="en-US" altLang="zh-CN" sz="1000" b="1" kern="1200" dirty="0">
              <a:solidFill>
                <a:schemeClr val="accent3">
                  <a:lumMod val="50000"/>
                </a:schemeClr>
              </a:solidFill>
            </a:rPr>
            <a:t>RSEM</a:t>
          </a:r>
          <a:endParaRPr lang="zh-CN" altLang="en-US" sz="10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888957" y="1909243"/>
        <a:ext cx="1991475" cy="366687"/>
      </dsp:txXfrm>
    </dsp:sp>
    <dsp:sp modelId="{344F0941-A9ED-4444-8538-C8BE26C93533}">
      <dsp:nvSpPr>
        <dsp:cNvPr id="0" name=""/>
        <dsp:cNvSpPr/>
      </dsp:nvSpPr>
      <dsp:spPr>
        <a:xfrm>
          <a:off x="2987501" y="452565"/>
          <a:ext cx="2141371" cy="251926"/>
        </a:xfrm>
        <a:prstGeom prst="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15D8091-7E85-40EF-BDF9-BA220E6DC07D}">
      <dsp:nvSpPr>
        <dsp:cNvPr id="0" name=""/>
        <dsp:cNvSpPr/>
      </dsp:nvSpPr>
      <dsp:spPr>
        <a:xfrm>
          <a:off x="2987501" y="547178"/>
          <a:ext cx="157312" cy="1573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433F75-BE4A-4803-B936-299E01C913E1}">
      <dsp:nvSpPr>
        <dsp:cNvPr id="0" name=""/>
        <dsp:cNvSpPr/>
      </dsp:nvSpPr>
      <dsp:spPr>
        <a:xfrm>
          <a:off x="2987501" y="0"/>
          <a:ext cx="2141371" cy="452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kern="1200" dirty="0"/>
            <a:t>Normalization</a:t>
          </a:r>
          <a:endParaRPr lang="zh-CN" altLang="en-US" sz="2000" kern="1200" dirty="0"/>
        </a:p>
      </dsp:txBody>
      <dsp:txXfrm>
        <a:off x="2987501" y="0"/>
        <a:ext cx="2141371" cy="452565"/>
      </dsp:txXfrm>
    </dsp:sp>
    <dsp:sp modelId="{0FE0AF72-9D96-46CC-8C13-F5C6477A8FBA}">
      <dsp:nvSpPr>
        <dsp:cNvPr id="0" name=""/>
        <dsp:cNvSpPr/>
      </dsp:nvSpPr>
      <dsp:spPr>
        <a:xfrm>
          <a:off x="2987501" y="913869"/>
          <a:ext cx="157309" cy="1573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1548914"/>
              <a:satOff val="57143"/>
              <a:lumOff val="-840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0E82404-BC60-48C2-BD74-5282BF089D2F}">
      <dsp:nvSpPr>
        <dsp:cNvPr id="0" name=""/>
        <dsp:cNvSpPr/>
      </dsp:nvSpPr>
      <dsp:spPr>
        <a:xfrm>
          <a:off x="3137397" y="809180"/>
          <a:ext cx="1991475" cy="366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000" kern="1200" dirty="0"/>
            <a:t>RPKM</a:t>
          </a:r>
          <a:r>
            <a:rPr lang="zh-CN" altLang="en-US" sz="1000" kern="1200" dirty="0"/>
            <a:t>，</a:t>
          </a:r>
          <a:r>
            <a:rPr lang="en-US" altLang="zh-CN" sz="1000" kern="1200" dirty="0"/>
            <a:t>FPKM</a:t>
          </a:r>
          <a:r>
            <a:rPr lang="zh-CN" altLang="en-US" sz="1000" kern="1200" dirty="0"/>
            <a:t>，</a:t>
          </a:r>
          <a:r>
            <a:rPr lang="en-US" altLang="zh-CN" sz="1000" kern="1200" dirty="0"/>
            <a:t>TPM</a:t>
          </a:r>
          <a:endParaRPr lang="zh-CN" altLang="en-US" sz="1000" kern="1200" dirty="0"/>
        </a:p>
      </dsp:txBody>
      <dsp:txXfrm>
        <a:off x="3137397" y="809180"/>
        <a:ext cx="1991475" cy="366687"/>
      </dsp:txXfrm>
    </dsp:sp>
    <dsp:sp modelId="{25D5DA81-854F-4698-9768-8EDAD7586AF5}">
      <dsp:nvSpPr>
        <dsp:cNvPr id="0" name=""/>
        <dsp:cNvSpPr/>
      </dsp:nvSpPr>
      <dsp:spPr>
        <a:xfrm>
          <a:off x="2987501" y="1280557"/>
          <a:ext cx="157309" cy="1573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1936142"/>
              <a:satOff val="71429"/>
              <a:lumOff val="-1050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1E74DE3-B994-46F1-9066-19F2196D1202}">
      <dsp:nvSpPr>
        <dsp:cNvPr id="0" name=""/>
        <dsp:cNvSpPr/>
      </dsp:nvSpPr>
      <dsp:spPr>
        <a:xfrm>
          <a:off x="3137397" y="1175868"/>
          <a:ext cx="1991475" cy="366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000" kern="1200" dirty="0"/>
            <a:t>—</a:t>
          </a:r>
          <a:r>
            <a:rPr lang="zh-CN" altLang="en-US" sz="1000" kern="1200" dirty="0"/>
            <a:t>校正测序深度、基因长度</a:t>
          </a:r>
        </a:p>
      </dsp:txBody>
      <dsp:txXfrm>
        <a:off x="3137397" y="1175868"/>
        <a:ext cx="1991475" cy="366687"/>
      </dsp:txXfrm>
    </dsp:sp>
    <dsp:sp modelId="{9E6D4A31-7B3E-46C5-94AE-6BC35A2B469D}">
      <dsp:nvSpPr>
        <dsp:cNvPr id="0" name=""/>
        <dsp:cNvSpPr/>
      </dsp:nvSpPr>
      <dsp:spPr>
        <a:xfrm>
          <a:off x="2987501" y="1647245"/>
          <a:ext cx="157309" cy="1573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2323371"/>
              <a:satOff val="85714"/>
              <a:lumOff val="-1260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343CDA0-D67A-495D-B85F-E9E716F5B84B}">
      <dsp:nvSpPr>
        <dsp:cNvPr id="0" name=""/>
        <dsp:cNvSpPr/>
      </dsp:nvSpPr>
      <dsp:spPr>
        <a:xfrm>
          <a:off x="3137397" y="1542556"/>
          <a:ext cx="1991475" cy="366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000" b="1" kern="1200" dirty="0" err="1">
              <a:solidFill>
                <a:schemeClr val="accent3">
                  <a:lumMod val="50000"/>
                </a:schemeClr>
              </a:solidFill>
            </a:rPr>
            <a:t>DESeq</a:t>
          </a:r>
          <a:r>
            <a:rPr lang="en-US" altLang="zh-CN" sz="1000" kern="1200" dirty="0"/>
            <a:t>/</a:t>
          </a:r>
          <a:r>
            <a:rPr lang="en-US" altLang="zh-CN" sz="1000" b="1" kern="1200" dirty="0" err="1">
              <a:solidFill>
                <a:schemeClr val="accent3">
                  <a:lumMod val="50000"/>
                </a:schemeClr>
              </a:solidFill>
            </a:rPr>
            <a:t>edgeR</a:t>
          </a:r>
          <a:r>
            <a:rPr lang="en-US" altLang="zh-CN" sz="1000" kern="1200" dirty="0"/>
            <a:t>(TMM)</a:t>
          </a:r>
          <a:endParaRPr lang="zh-CN" altLang="en-US" sz="1000" kern="1200" dirty="0"/>
        </a:p>
      </dsp:txBody>
      <dsp:txXfrm>
        <a:off x="3137397" y="1542556"/>
        <a:ext cx="1991475" cy="366687"/>
      </dsp:txXfrm>
    </dsp:sp>
    <dsp:sp modelId="{C6C140D1-6E36-4765-A832-A6B4365DB089}">
      <dsp:nvSpPr>
        <dsp:cNvPr id="0" name=""/>
        <dsp:cNvSpPr/>
      </dsp:nvSpPr>
      <dsp:spPr>
        <a:xfrm>
          <a:off x="2987501" y="2013933"/>
          <a:ext cx="157309" cy="1573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DEAD579-A4A4-4A58-8442-31A178EEFC03}">
      <dsp:nvSpPr>
        <dsp:cNvPr id="0" name=""/>
        <dsp:cNvSpPr/>
      </dsp:nvSpPr>
      <dsp:spPr>
        <a:xfrm>
          <a:off x="3137397" y="1909243"/>
          <a:ext cx="1991475" cy="366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000" kern="1200" dirty="0"/>
            <a:t>—</a:t>
          </a:r>
          <a:r>
            <a:rPr lang="zh-CN" altLang="en-US" sz="1000" kern="1200" dirty="0"/>
            <a:t>校正异常高表达基因</a:t>
          </a:r>
        </a:p>
      </dsp:txBody>
      <dsp:txXfrm>
        <a:off x="3137397" y="1909243"/>
        <a:ext cx="1991475" cy="3666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7291DE-1D3E-4CAF-A411-6B622E6F27F5}">
      <dsp:nvSpPr>
        <dsp:cNvPr id="0" name=""/>
        <dsp:cNvSpPr/>
      </dsp:nvSpPr>
      <dsp:spPr>
        <a:xfrm>
          <a:off x="300126" y="3345"/>
          <a:ext cx="2202272" cy="1517365"/>
        </a:xfrm>
        <a:prstGeom prst="roundRect">
          <a:avLst/>
        </a:prstGeom>
        <a:blipFill>
          <a:blip xmlns:r="http://schemas.openxmlformats.org/officeDocument/2006/relationships" r:embed="rId1"/>
          <a:srcRect/>
          <a:stretch>
            <a:fillRect l="-34000" r="-34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D0D367-9D48-4D4C-9B0B-D5C3CF60B21B}">
      <dsp:nvSpPr>
        <dsp:cNvPr id="0" name=""/>
        <dsp:cNvSpPr/>
      </dsp:nvSpPr>
      <dsp:spPr>
        <a:xfrm>
          <a:off x="300126" y="1520711"/>
          <a:ext cx="2202272" cy="817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kern="1200" dirty="0">
              <a:solidFill>
                <a:srgbClr val="7030A0"/>
              </a:solidFill>
              <a:hlinkClick xmlns:r="http://schemas.openxmlformats.org/officeDocument/2006/relationships" r:id="rId2"/>
            </a:rPr>
            <a:t>DAVID</a:t>
          </a:r>
          <a:endParaRPr lang="zh-CN" altLang="en-US" sz="2000" kern="1200" dirty="0">
            <a:solidFill>
              <a:srgbClr val="7030A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kern="1200" dirty="0"/>
            <a:t>物种覆盖较全；数据更新慢</a:t>
          </a:r>
        </a:p>
      </dsp:txBody>
      <dsp:txXfrm>
        <a:off x="300126" y="1520711"/>
        <a:ext cx="2202272" cy="817042"/>
      </dsp:txXfrm>
    </dsp:sp>
    <dsp:sp modelId="{C28D4FBE-AEC4-4AFA-B223-4C082DC7C72D}">
      <dsp:nvSpPr>
        <dsp:cNvPr id="0" name=""/>
        <dsp:cNvSpPr/>
      </dsp:nvSpPr>
      <dsp:spPr>
        <a:xfrm>
          <a:off x="2722718" y="3345"/>
          <a:ext cx="2202272" cy="1517365"/>
        </a:xfrm>
        <a:prstGeom prst="round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2AAF77-63C8-4A88-A6CE-56BE555EBC48}">
      <dsp:nvSpPr>
        <dsp:cNvPr id="0" name=""/>
        <dsp:cNvSpPr/>
      </dsp:nvSpPr>
      <dsp:spPr>
        <a:xfrm>
          <a:off x="2722718" y="1520711"/>
          <a:ext cx="2202272" cy="817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kern="1200" dirty="0" err="1">
              <a:solidFill>
                <a:srgbClr val="E78801"/>
              </a:solidFill>
              <a:hlinkClick xmlns:r="http://schemas.openxmlformats.org/officeDocument/2006/relationships" r:id="rId4"/>
            </a:rPr>
            <a:t>agriGO</a:t>
          </a:r>
          <a:endParaRPr lang="zh-CN" altLang="en-US" sz="2000" kern="1200" dirty="0">
            <a:solidFill>
              <a:srgbClr val="E7880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kern="1200" dirty="0"/>
            <a:t>植物基因富集专用</a:t>
          </a:r>
        </a:p>
      </dsp:txBody>
      <dsp:txXfrm>
        <a:off x="2722718" y="1520711"/>
        <a:ext cx="2202272" cy="817042"/>
      </dsp:txXfrm>
    </dsp:sp>
    <dsp:sp modelId="{C0FAA341-CFE4-47F4-86FF-088CC83036DE}">
      <dsp:nvSpPr>
        <dsp:cNvPr id="0" name=""/>
        <dsp:cNvSpPr/>
      </dsp:nvSpPr>
      <dsp:spPr>
        <a:xfrm>
          <a:off x="5145310" y="3345"/>
          <a:ext cx="2202272" cy="1517365"/>
        </a:xfrm>
        <a:prstGeom prst="roundRect">
          <a:avLst/>
        </a:prstGeom>
        <a:blipFill>
          <a:blip xmlns:r="http://schemas.openxmlformats.org/officeDocument/2006/relationships" r:embed="rId5"/>
          <a:srcRect/>
          <a:stretch>
            <a:fillRect t="-2000" b="-2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842CF0-6838-43A2-9A59-4A3B07118BB0}">
      <dsp:nvSpPr>
        <dsp:cNvPr id="0" name=""/>
        <dsp:cNvSpPr/>
      </dsp:nvSpPr>
      <dsp:spPr>
        <a:xfrm>
          <a:off x="5145310" y="1520711"/>
          <a:ext cx="2202272" cy="817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kern="1200" dirty="0">
              <a:solidFill>
                <a:srgbClr val="A25551"/>
              </a:solidFill>
              <a:hlinkClick xmlns:r="http://schemas.openxmlformats.org/officeDocument/2006/relationships" r:id="rId6"/>
            </a:rPr>
            <a:t>WEGO</a:t>
          </a:r>
          <a:endParaRPr lang="zh-CN" altLang="en-US" sz="2000" kern="1200" dirty="0">
            <a:solidFill>
              <a:srgbClr val="A2555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kern="1200" dirty="0"/>
            <a:t>富集结果可视化</a:t>
          </a:r>
        </a:p>
      </dsp:txBody>
      <dsp:txXfrm>
        <a:off x="5145310" y="1520711"/>
        <a:ext cx="2202272" cy="817042"/>
      </dsp:txXfrm>
    </dsp:sp>
    <dsp:sp modelId="{89852A8B-F149-42EC-A321-A4BB6AA89FA5}">
      <dsp:nvSpPr>
        <dsp:cNvPr id="0" name=""/>
        <dsp:cNvSpPr/>
      </dsp:nvSpPr>
      <dsp:spPr>
        <a:xfrm>
          <a:off x="1511422" y="2557981"/>
          <a:ext cx="2202272" cy="1517365"/>
        </a:xfrm>
        <a:prstGeom prst="round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FD2A37-DCA9-4634-AC14-96FA5688C1F9}">
      <dsp:nvSpPr>
        <dsp:cNvPr id="0" name=""/>
        <dsp:cNvSpPr/>
      </dsp:nvSpPr>
      <dsp:spPr>
        <a:xfrm>
          <a:off x="1511422" y="4075347"/>
          <a:ext cx="2202272" cy="817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kern="1200" dirty="0" err="1">
              <a:solidFill>
                <a:srgbClr val="0290AC"/>
              </a:solidFill>
              <a:hlinkClick xmlns:r="http://schemas.openxmlformats.org/officeDocument/2006/relationships" r:id="rId8"/>
            </a:rPr>
            <a:t>clusterProfiler</a:t>
          </a:r>
          <a:endParaRPr lang="zh-CN" altLang="en-US" sz="2000" kern="1200" dirty="0">
            <a:solidFill>
              <a:srgbClr val="0290AC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kern="1200" dirty="0"/>
            <a:t>实时抓取；富集方法全面；</a:t>
          </a:r>
          <a:r>
            <a:rPr lang="en-US" altLang="zh-CN" sz="1600" kern="1200" dirty="0"/>
            <a:t>R</a:t>
          </a:r>
          <a:r>
            <a:rPr lang="zh-CN" altLang="en-US" sz="1600" kern="1200" dirty="0"/>
            <a:t>语言</a:t>
          </a:r>
        </a:p>
      </dsp:txBody>
      <dsp:txXfrm>
        <a:off x="1511422" y="4075347"/>
        <a:ext cx="2202272" cy="817042"/>
      </dsp:txXfrm>
    </dsp:sp>
    <dsp:sp modelId="{96A113D5-CDD2-4CE8-A148-68569EC9057F}">
      <dsp:nvSpPr>
        <dsp:cNvPr id="0" name=""/>
        <dsp:cNvSpPr/>
      </dsp:nvSpPr>
      <dsp:spPr>
        <a:xfrm>
          <a:off x="3934014" y="2557981"/>
          <a:ext cx="2202272" cy="1517365"/>
        </a:xfrm>
        <a:prstGeom prst="roundRect">
          <a:avLst/>
        </a:prstGeom>
        <a:blipFill>
          <a:blip xmlns:r="http://schemas.openxmlformats.org/officeDocument/2006/relationships" r:embed="rId9"/>
          <a:srcRect/>
          <a:stretch>
            <a:fillRect l="-30000" r="-30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AFE27E-2F7F-4102-81FC-85E426BB4454}">
      <dsp:nvSpPr>
        <dsp:cNvPr id="0" name=""/>
        <dsp:cNvSpPr/>
      </dsp:nvSpPr>
      <dsp:spPr>
        <a:xfrm>
          <a:off x="3934014" y="4075347"/>
          <a:ext cx="2202272" cy="817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kern="1200" dirty="0" err="1">
              <a:solidFill>
                <a:srgbClr val="2D2D2D"/>
              </a:solidFill>
              <a:hlinkClick xmlns:r="http://schemas.openxmlformats.org/officeDocument/2006/relationships" r:id="rId10"/>
            </a:rPr>
            <a:t>MetaScape</a:t>
          </a:r>
          <a:endParaRPr lang="zh-CN" altLang="en-US" sz="2000" kern="1200" dirty="0">
            <a:solidFill>
              <a:srgbClr val="2D2D2D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kern="1200" dirty="0"/>
            <a:t>操作简单；可视化效果好；物种较少</a:t>
          </a:r>
        </a:p>
      </dsp:txBody>
      <dsp:txXfrm>
        <a:off x="3934014" y="4075347"/>
        <a:ext cx="2202272" cy="81704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542DEE-1877-49EA-9E4C-50D961A8290E}">
      <dsp:nvSpPr>
        <dsp:cNvPr id="0" name=""/>
        <dsp:cNvSpPr/>
      </dsp:nvSpPr>
      <dsp:spPr>
        <a:xfrm>
          <a:off x="0" y="125729"/>
          <a:ext cx="2457242" cy="153577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1B9517-A723-4625-9F66-68A6B80247EC}">
      <dsp:nvSpPr>
        <dsp:cNvPr id="0" name=""/>
        <dsp:cNvSpPr/>
      </dsp:nvSpPr>
      <dsp:spPr>
        <a:xfrm>
          <a:off x="312069" y="1185722"/>
          <a:ext cx="63888" cy="6388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693B3A-9DE7-44C5-AC3A-A9304EF1C209}">
      <dsp:nvSpPr>
        <dsp:cNvPr id="0" name=""/>
        <dsp:cNvSpPr/>
      </dsp:nvSpPr>
      <dsp:spPr>
        <a:xfrm>
          <a:off x="344014" y="1217666"/>
          <a:ext cx="572537" cy="443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53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上传基因</a:t>
          </a:r>
        </a:p>
      </dsp:txBody>
      <dsp:txXfrm>
        <a:off x="344014" y="1217666"/>
        <a:ext cx="572537" cy="443839"/>
      </dsp:txXfrm>
    </dsp:sp>
    <dsp:sp modelId="{1CCBF8D1-4D28-48DA-8A1D-219329468E68}">
      <dsp:nvSpPr>
        <dsp:cNvPr id="0" name=""/>
        <dsp:cNvSpPr/>
      </dsp:nvSpPr>
      <dsp:spPr>
        <a:xfrm>
          <a:off x="876007" y="768298"/>
          <a:ext cx="115490" cy="115490"/>
        </a:xfrm>
        <a:prstGeom prst="ellips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582E66-F074-4DB7-AD5C-86387F672D2C}">
      <dsp:nvSpPr>
        <dsp:cNvPr id="0" name=""/>
        <dsp:cNvSpPr/>
      </dsp:nvSpPr>
      <dsp:spPr>
        <a:xfrm>
          <a:off x="933752" y="826043"/>
          <a:ext cx="589738" cy="835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196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选择物种</a:t>
          </a:r>
        </a:p>
      </dsp:txBody>
      <dsp:txXfrm>
        <a:off x="933752" y="826043"/>
        <a:ext cx="589738" cy="835462"/>
      </dsp:txXfrm>
    </dsp:sp>
    <dsp:sp modelId="{7A3618D2-49E6-44BD-AB89-881EC35C08E2}">
      <dsp:nvSpPr>
        <dsp:cNvPr id="0" name=""/>
        <dsp:cNvSpPr/>
      </dsp:nvSpPr>
      <dsp:spPr>
        <a:xfrm>
          <a:off x="1554206" y="514281"/>
          <a:ext cx="159720" cy="159720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B60912-238F-4B35-9127-E64C65C0B049}">
      <dsp:nvSpPr>
        <dsp:cNvPr id="0" name=""/>
        <dsp:cNvSpPr/>
      </dsp:nvSpPr>
      <dsp:spPr>
        <a:xfrm>
          <a:off x="1634066" y="594141"/>
          <a:ext cx="589738" cy="1067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33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提交运行</a:t>
          </a:r>
        </a:p>
      </dsp:txBody>
      <dsp:txXfrm>
        <a:off x="1634066" y="594141"/>
        <a:ext cx="589738" cy="106736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B22113-8E4C-4EB4-9B7A-FE2768A23FB1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25167B-EE9E-4AC7-8E0E-BF85AEBB2FEF}">
      <dsp:nvSpPr>
        <dsp:cNvPr id="0" name=""/>
        <dsp:cNvSpPr/>
      </dsp:nvSpPr>
      <dsp:spPr>
        <a:xfrm>
          <a:off x="564979" y="406400"/>
          <a:ext cx="5475833" cy="8128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5160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kern="1200" dirty="0"/>
            <a:t>什么是转录组学？</a:t>
          </a:r>
        </a:p>
      </dsp:txBody>
      <dsp:txXfrm>
        <a:off x="564979" y="406400"/>
        <a:ext cx="5475833" cy="812800"/>
      </dsp:txXfrm>
    </dsp:sp>
    <dsp:sp modelId="{F1EF6703-DCB9-453C-BF8E-8D0C20126584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122826-6B9C-4B45-82FC-AFD191A5AACF}">
      <dsp:nvSpPr>
        <dsp:cNvPr id="0" name=""/>
        <dsp:cNvSpPr/>
      </dsp:nvSpPr>
      <dsp:spPr>
        <a:xfrm>
          <a:off x="860432" y="1625599"/>
          <a:ext cx="5180380" cy="812800"/>
        </a:xfrm>
        <a:prstGeom prst="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5160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600" kern="1200" dirty="0"/>
            <a:t>RNA-</a:t>
          </a:r>
          <a:r>
            <a:rPr lang="en-US" altLang="zh-CN" sz="3600" kern="1200" dirty="0" err="1"/>
            <a:t>seq</a:t>
          </a:r>
          <a:r>
            <a:rPr lang="zh-CN" altLang="en-US" sz="3600" kern="1200" dirty="0"/>
            <a:t>的研究内容？</a:t>
          </a:r>
        </a:p>
      </dsp:txBody>
      <dsp:txXfrm>
        <a:off x="860432" y="1625599"/>
        <a:ext cx="5180380" cy="812800"/>
      </dsp:txXfrm>
    </dsp:sp>
    <dsp:sp modelId="{DC47B2A5-1FB4-440C-B8E9-C03C9068E1BF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95FE7A-F415-436B-A029-3EE2C275D184}">
      <dsp:nvSpPr>
        <dsp:cNvPr id="0" name=""/>
        <dsp:cNvSpPr/>
      </dsp:nvSpPr>
      <dsp:spPr>
        <a:xfrm>
          <a:off x="564979" y="2844800"/>
          <a:ext cx="5475833" cy="812800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5160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kern="1200" dirty="0"/>
            <a:t>如何分析</a:t>
          </a:r>
          <a:r>
            <a:rPr lang="en-US" altLang="zh-CN" sz="3600" kern="1200" dirty="0"/>
            <a:t>RNA-</a:t>
          </a:r>
          <a:r>
            <a:rPr lang="en-US" altLang="zh-CN" sz="3600" kern="1200" dirty="0" err="1"/>
            <a:t>seq</a:t>
          </a:r>
          <a:r>
            <a:rPr lang="zh-CN" altLang="en-US" sz="3600" kern="1200" dirty="0"/>
            <a:t>数据？</a:t>
          </a:r>
        </a:p>
      </dsp:txBody>
      <dsp:txXfrm>
        <a:off x="564979" y="2844800"/>
        <a:ext cx="5475833" cy="812800"/>
      </dsp:txXfrm>
    </dsp:sp>
    <dsp:sp modelId="{D92CA4DE-5D4A-457C-AF4F-E213CC68CF5C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8851-6AB1-4A79-B754-F2EC644C4BA8}" type="datetimeFigureOut">
              <a:rPr lang="zh-CN" altLang="en-US" smtClean="0"/>
              <a:t>2022-09-10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B8F4F-E495-4A14-A5BC-BA65E649EA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1978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8851-6AB1-4A79-B754-F2EC644C4BA8}" type="datetimeFigureOut">
              <a:rPr lang="zh-CN" altLang="en-US" smtClean="0"/>
              <a:t>2022-09-10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B8F4F-E495-4A14-A5BC-BA65E649EA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181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8851-6AB1-4A79-B754-F2EC644C4BA8}" type="datetimeFigureOut">
              <a:rPr lang="zh-CN" altLang="en-US" smtClean="0"/>
              <a:t>2022-09-10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B8F4F-E495-4A14-A5BC-BA65E649EA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9864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8851-6AB1-4A79-B754-F2EC644C4BA8}" type="datetimeFigureOut">
              <a:rPr lang="zh-CN" altLang="en-US" smtClean="0"/>
              <a:t>2022-09-10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B8F4F-E495-4A14-A5BC-BA65E649EA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4416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8851-6AB1-4A79-B754-F2EC644C4BA8}" type="datetimeFigureOut">
              <a:rPr lang="zh-CN" altLang="en-US" smtClean="0"/>
              <a:t>2022-09-10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B8F4F-E495-4A14-A5BC-BA65E649EA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3419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8851-6AB1-4A79-B754-F2EC644C4BA8}" type="datetimeFigureOut">
              <a:rPr lang="zh-CN" altLang="en-US" smtClean="0"/>
              <a:t>2022-09-10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B8F4F-E495-4A14-A5BC-BA65E649EA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5086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8851-6AB1-4A79-B754-F2EC644C4BA8}" type="datetimeFigureOut">
              <a:rPr lang="zh-CN" altLang="en-US" smtClean="0"/>
              <a:t>2022-09-10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B8F4F-E495-4A14-A5BC-BA65E649EA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571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8851-6AB1-4A79-B754-F2EC644C4BA8}" type="datetimeFigureOut">
              <a:rPr lang="zh-CN" altLang="en-US" smtClean="0"/>
              <a:t>2022-09-10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B8F4F-E495-4A14-A5BC-BA65E649EA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3403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8851-6AB1-4A79-B754-F2EC644C4BA8}" type="datetimeFigureOut">
              <a:rPr lang="zh-CN" altLang="en-US" smtClean="0"/>
              <a:t>2022-09-10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B8F4F-E495-4A14-A5BC-BA65E649EA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5262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8851-6AB1-4A79-B754-F2EC644C4BA8}" type="datetimeFigureOut">
              <a:rPr lang="zh-CN" altLang="en-US" smtClean="0"/>
              <a:t>2022-09-10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B8F4F-E495-4A14-A5BC-BA65E649EA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5695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8851-6AB1-4A79-B754-F2EC644C4BA8}" type="datetimeFigureOut">
              <a:rPr lang="zh-CN" altLang="en-US" smtClean="0"/>
              <a:t>2022-09-10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B8F4F-E495-4A14-A5BC-BA65E649EA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3107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78851-6AB1-4A79-B754-F2EC644C4BA8}" type="datetimeFigureOut">
              <a:rPr lang="zh-CN" altLang="en-US" smtClean="0"/>
              <a:t>2022-09-10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B8F4F-E495-4A14-A5BC-BA65E649EA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7926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.png"/><Relationship Id="rId3" Type="http://schemas.openxmlformats.org/officeDocument/2006/relationships/image" Target="../media/image28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dc.cancer.gov/" TargetMode="External"/><Relationship Id="rId11" Type="http://schemas.openxmlformats.org/officeDocument/2006/relationships/image" Target="../media/image33.jpg"/><Relationship Id="rId5" Type="http://schemas.openxmlformats.org/officeDocument/2006/relationships/hyperlink" Target="https://www.ebi.ac.uk/arrayexpress/" TargetMode="External"/><Relationship Id="rId10" Type="http://schemas.openxmlformats.org/officeDocument/2006/relationships/image" Target="../media/image32.png"/><Relationship Id="rId4" Type="http://schemas.openxmlformats.org/officeDocument/2006/relationships/hyperlink" Target="https://www.ncbi.nlm.nih.gov/sra/" TargetMode="External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5.xml"/><Relationship Id="rId12" Type="http://schemas.openxmlformats.org/officeDocument/2006/relationships/image" Target="../media/image4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11" Type="http://schemas.openxmlformats.org/officeDocument/2006/relationships/image" Target="../media/image42.png"/><Relationship Id="rId5" Type="http://schemas.openxmlformats.org/officeDocument/2006/relationships/diagramLayout" Target="../diagrams/layout5.xml"/><Relationship Id="rId10" Type="http://schemas.openxmlformats.org/officeDocument/2006/relationships/image" Target="../media/image41.png"/><Relationship Id="rId4" Type="http://schemas.openxmlformats.org/officeDocument/2006/relationships/diagramData" Target="../diagrams/data5.xml"/><Relationship Id="rId9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3.png"/><Relationship Id="rId7" Type="http://schemas.openxmlformats.org/officeDocument/2006/relationships/image" Target="../media/image5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25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an.r-project.org/" TargetMode="Externa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7.xml"/><Relationship Id="rId5" Type="http://schemas.openxmlformats.org/officeDocument/2006/relationships/image" Target="../media/image86.png"/><Relationship Id="rId10" Type="http://schemas.microsoft.com/office/2007/relationships/diagramDrawing" Target="../diagrams/drawing7.xml"/><Relationship Id="rId4" Type="http://schemas.openxmlformats.org/officeDocument/2006/relationships/image" Target="../media/image85.png"/><Relationship Id="rId9" Type="http://schemas.openxmlformats.org/officeDocument/2006/relationships/diagramColors" Target="../diagrams/colors7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2.png"/><Relationship Id="rId7" Type="http://schemas.openxmlformats.org/officeDocument/2006/relationships/image" Target="../media/image2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">
            <a:extLst>
              <a:ext uri="{FF2B5EF4-FFF2-40B4-BE49-F238E27FC236}">
                <a16:creationId xmlns:a16="http://schemas.microsoft.com/office/drawing/2014/main" id="{EC965C94-1187-40BA-AA3E-416C8982B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0197" y="256053"/>
            <a:ext cx="249299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000" dirty="0">
                <a:latin typeface="Arial" panose="020B0604020202020204" pitchFamily="34" charset="0"/>
              </a:rPr>
              <a:t>普通高等教育</a:t>
            </a:r>
            <a:endParaRPr lang="en-US" altLang="zh-CN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000" dirty="0">
                <a:latin typeface="Arial" panose="020B0604020202020204" pitchFamily="34" charset="0"/>
              </a:rPr>
              <a:t>“十四五”规划教材</a:t>
            </a:r>
            <a:endParaRPr lang="en-US" altLang="zh-CN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CN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生物信息学</a:t>
            </a:r>
            <a:endParaRPr lang="en-US" altLang="zh-CN" sz="28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000" b="1" dirty="0">
                <a:solidFill>
                  <a:srgbClr val="C00000"/>
                </a:solidFill>
                <a:latin typeface="Arial" panose="020B0604020202020204" pitchFamily="34" charset="0"/>
              </a:rPr>
              <a:t>Bioinformatics</a:t>
            </a:r>
          </a:p>
        </p:txBody>
      </p:sp>
      <p:pic>
        <p:nvPicPr>
          <p:cNvPr id="11" name="Picture 6" descr="生物信息学教材">
            <a:extLst>
              <a:ext uri="{FF2B5EF4-FFF2-40B4-BE49-F238E27FC236}">
                <a16:creationId xmlns:a16="http://schemas.microsoft.com/office/drawing/2014/main" id="{598813B8-6BF8-45E8-BE67-7776F363C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25" y="77124"/>
            <a:ext cx="1524000" cy="211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55BFF576-B0DF-4D41-BBEB-776DBD8F7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6725" y="3611222"/>
            <a:ext cx="6576968" cy="864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lvl="0" algn="r" defTabSz="914400" eaLnBrk="1" hangingPunct="1">
              <a:defRPr/>
            </a:pPr>
            <a:r>
              <a: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宋体"/>
                <a:cs typeface="+mj-cs"/>
              </a:rPr>
              <a:t>第</a:t>
            </a:r>
            <a:r>
              <a:rPr lang="zh-CN" altLang="en-US" kern="0" dirty="0">
                <a:solidFill>
                  <a:srgbClr val="000000"/>
                </a:solidFill>
                <a:latin typeface="Verdana"/>
                <a:ea typeface="宋体"/>
              </a:rPr>
              <a:t>六</a:t>
            </a:r>
            <a:r>
              <a: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宋体"/>
                <a:cs typeface="+mj-cs"/>
              </a:rPr>
              <a:t>章：</a:t>
            </a:r>
            <a:r>
              <a:rPr lang="zh-CN" altLang="en-US" kern="0" dirty="0">
                <a:solidFill>
                  <a:srgbClr val="000000"/>
                </a:solidFill>
                <a:latin typeface="Verdana"/>
                <a:ea typeface="宋体"/>
              </a:rPr>
              <a:t>转录组学</a:t>
            </a:r>
            <a:endParaRPr kumimoji="0" lang="en-US" altLang="zh-CN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宋体"/>
              <a:cs typeface="+mj-cs"/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B5A18F2F-FBD4-404E-8B0C-2C6E3779788D}"/>
              </a:ext>
            </a:extLst>
          </p:cNvPr>
          <p:cNvCxnSpPr/>
          <p:nvPr/>
        </p:nvCxnSpPr>
        <p:spPr>
          <a:xfrm>
            <a:off x="360727" y="2382473"/>
            <a:ext cx="860710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A5D75978-83C6-4406-801B-7FCF39DA703B}"/>
              </a:ext>
            </a:extLst>
          </p:cNvPr>
          <p:cNvSpPr txBox="1"/>
          <p:nvPr/>
        </p:nvSpPr>
        <p:spPr>
          <a:xfrm>
            <a:off x="5203081" y="154285"/>
            <a:ext cx="3764749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</a:rPr>
              <a:t>本</a:t>
            </a:r>
            <a:r>
              <a:rPr lang="en-US" altLang="zh-CN" dirty="0">
                <a:solidFill>
                  <a:srgbClr val="FFFF00"/>
                </a:solidFill>
              </a:rPr>
              <a:t>PPT</a:t>
            </a:r>
            <a:r>
              <a:rPr lang="zh-CN" altLang="en-US" dirty="0">
                <a:solidFill>
                  <a:srgbClr val="FFFF00"/>
                </a:solidFill>
              </a:rPr>
              <a:t>仅免费用于全国各院校教学，</a:t>
            </a:r>
            <a:endParaRPr lang="en-US" altLang="zh-CN" dirty="0">
              <a:solidFill>
                <a:srgbClr val="FFFF00"/>
              </a:solidFill>
            </a:endParaRPr>
          </a:p>
          <a:p>
            <a:r>
              <a:rPr lang="zh-CN" altLang="en-US" dirty="0">
                <a:solidFill>
                  <a:srgbClr val="FFFF00"/>
                </a:solidFill>
              </a:rPr>
              <a:t>不得用于商业目的，将视为侵权！</a:t>
            </a:r>
          </a:p>
        </p:txBody>
      </p:sp>
    </p:spTree>
    <p:extLst>
      <p:ext uri="{BB962C8B-B14F-4D97-AF65-F5344CB8AC3E}">
        <p14:creationId xmlns:p14="http://schemas.microsoft.com/office/powerpoint/2010/main" val="4142827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16401" y="84568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第三节：转录组数据核心分析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8640661" y="6492875"/>
            <a:ext cx="399822" cy="365125"/>
          </a:xfrm>
        </p:spPr>
        <p:txBody>
          <a:bodyPr/>
          <a:lstStyle/>
          <a:p>
            <a:pPr algn="ctr"/>
            <a:fld id="{7A9B8ABA-E741-4B5A-BC12-4FB7471CFE15}" type="slidenum">
              <a:rPr lang="zh-CN" altLang="en-US" smtClean="0"/>
              <a:pPr algn="ctr"/>
              <a:t>10</a:t>
            </a:fld>
            <a:endParaRPr lang="zh-CN" altLang="en-US" dirty="0"/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1" y="48412"/>
            <a:ext cx="365949" cy="50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3211DAB-3E0E-4AAE-AB9F-88510C4413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46"/>
          <a:stretch/>
        </p:blipFill>
        <p:spPr>
          <a:xfrm>
            <a:off x="262058" y="3876929"/>
            <a:ext cx="4309942" cy="2514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81DDE443-7441-4791-A69A-AD7EBDD9FFDA}"/>
              </a:ext>
            </a:extLst>
          </p:cNvPr>
          <p:cNvSpPr txBox="1"/>
          <p:nvPr/>
        </p:nvSpPr>
        <p:spPr>
          <a:xfrm>
            <a:off x="1028909" y="3533021"/>
            <a:ext cx="1762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Fastq</a:t>
            </a:r>
            <a:r>
              <a:rPr lang="zh-CN" altLang="en-US" dirty="0"/>
              <a:t>文件格式：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566D0EE-B690-458E-B180-4F4A4046692E}"/>
              </a:ext>
            </a:extLst>
          </p:cNvPr>
          <p:cNvSpPr/>
          <p:nvPr/>
        </p:nvSpPr>
        <p:spPr>
          <a:xfrm>
            <a:off x="1028909" y="2087113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hlinkClick r:id="rId4"/>
              </a:rPr>
              <a:t>NCBI SRA</a:t>
            </a:r>
            <a:endParaRPr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FF98C99-032E-4A8B-9FB2-47E558930E32}"/>
              </a:ext>
            </a:extLst>
          </p:cNvPr>
          <p:cNvSpPr/>
          <p:nvPr/>
        </p:nvSpPr>
        <p:spPr>
          <a:xfrm>
            <a:off x="3129737" y="2764759"/>
            <a:ext cx="1737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hlinkClick r:id="rId5"/>
              </a:rPr>
              <a:t>EBI </a:t>
            </a:r>
            <a:r>
              <a:rPr lang="en-US" altLang="zh-CN" dirty="0" err="1">
                <a:hlinkClick r:id="rId5"/>
              </a:rPr>
              <a:t>ArrayExpress</a:t>
            </a:r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FD89356-7E36-459B-977F-E39FD48DD834}"/>
              </a:ext>
            </a:extLst>
          </p:cNvPr>
          <p:cNvSpPr/>
          <p:nvPr/>
        </p:nvSpPr>
        <p:spPr>
          <a:xfrm>
            <a:off x="5939501" y="2087113"/>
            <a:ext cx="1956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TCGA/</a:t>
            </a:r>
            <a:r>
              <a:rPr lang="en-US" altLang="zh-CN" dirty="0">
                <a:hlinkClick r:id="rId6"/>
              </a:rPr>
              <a:t>GDC</a:t>
            </a:r>
            <a:r>
              <a:rPr lang="en-US" altLang="zh-CN" dirty="0"/>
              <a:t>(cancer)</a:t>
            </a:r>
            <a:endParaRPr lang="zh-CN" altLang="en-US" dirty="0"/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7E5BDAE7-9258-457C-B955-1029D9DDCDC5}"/>
              </a:ext>
            </a:extLst>
          </p:cNvPr>
          <p:cNvCxnSpPr>
            <a:stCxn id="9" idx="2"/>
          </p:cNvCxnSpPr>
          <p:nvPr/>
        </p:nvCxnSpPr>
        <p:spPr>
          <a:xfrm>
            <a:off x="1557259" y="2456445"/>
            <a:ext cx="0" cy="1076576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86C45CC4-DD95-4066-8546-4248060B66E7}"/>
              </a:ext>
            </a:extLst>
          </p:cNvPr>
          <p:cNvSpPr txBox="1"/>
          <p:nvPr/>
        </p:nvSpPr>
        <p:spPr>
          <a:xfrm>
            <a:off x="1621707" y="2856233"/>
            <a:ext cx="927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err="1">
                <a:solidFill>
                  <a:schemeClr val="accent3">
                    <a:lumMod val="50000"/>
                  </a:schemeClr>
                </a:solidFill>
              </a:rPr>
              <a:t>fastq</a:t>
            </a:r>
            <a:r>
              <a:rPr lang="en-US" altLang="zh-CN" sz="1200" b="1" dirty="0">
                <a:solidFill>
                  <a:schemeClr val="accent3">
                    <a:lumMod val="50000"/>
                  </a:schemeClr>
                </a:solidFill>
              </a:rPr>
              <a:t>-dump</a:t>
            </a:r>
          </a:p>
          <a:p>
            <a:r>
              <a:rPr lang="en-US" altLang="zh-CN" sz="1200" b="1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en-US" altLang="zh-CN" sz="1200" b="1" dirty="0" err="1">
                <a:solidFill>
                  <a:schemeClr val="accent3">
                    <a:lumMod val="50000"/>
                  </a:schemeClr>
                </a:solidFill>
              </a:rPr>
              <a:t>SRAToolkit</a:t>
            </a:r>
            <a:r>
              <a:rPr lang="en-US" altLang="zh-CN" sz="1200" b="1" dirty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zh-CN" altLang="en-US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FCA1B2E9-69A8-4205-B574-15C153FBB3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970" y="1750435"/>
            <a:ext cx="2697964" cy="3386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B95975D-3487-4F65-8201-70E5832D28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8446" y="2239106"/>
            <a:ext cx="2123172" cy="521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7A2DB22-3F9A-491B-B3E4-69B2E10810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58221" y="2523588"/>
            <a:ext cx="3112448" cy="4311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A188A0A-3D49-40B9-BDDB-95013E49BFE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58221" y="1547817"/>
            <a:ext cx="3112448" cy="4767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圆角矩形 21">
            <a:extLst>
              <a:ext uri="{FF2B5EF4-FFF2-40B4-BE49-F238E27FC236}">
                <a16:creationId xmlns:a16="http://schemas.microsoft.com/office/drawing/2014/main" id="{9210993A-E529-4282-A05A-7C0424E48254}"/>
              </a:ext>
            </a:extLst>
          </p:cNvPr>
          <p:cNvSpPr/>
          <p:nvPr/>
        </p:nvSpPr>
        <p:spPr>
          <a:xfrm>
            <a:off x="4881126" y="3279253"/>
            <a:ext cx="4086705" cy="3102849"/>
          </a:xfrm>
          <a:prstGeom prst="roundRect">
            <a:avLst>
              <a:gd name="adj" fmla="val 8157"/>
            </a:avLst>
          </a:prstGeom>
          <a:blipFill>
            <a:blip r:embed="rId1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0C8D34EA-4780-47C3-A318-9E497D23E5C1}"/>
              </a:ext>
            </a:extLst>
          </p:cNvPr>
          <p:cNvSpPr/>
          <p:nvPr/>
        </p:nvSpPr>
        <p:spPr>
          <a:xfrm>
            <a:off x="3287600" y="3274688"/>
            <a:ext cx="1338828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公共数据库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A64348A4-149C-43A9-A0BC-BD2E9824400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53041" y="1547817"/>
            <a:ext cx="1690535" cy="5635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84513AD8-4A94-4082-A4A5-D7B0E00EFE74}"/>
              </a:ext>
            </a:extLst>
          </p:cNvPr>
          <p:cNvSpPr/>
          <p:nvPr/>
        </p:nvSpPr>
        <p:spPr>
          <a:xfrm>
            <a:off x="7596552" y="3341806"/>
            <a:ext cx="1107996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测序公司</a:t>
            </a:r>
          </a:p>
        </p:txBody>
      </p:sp>
      <p:sp>
        <p:nvSpPr>
          <p:cNvPr id="25" name="标题 1">
            <a:extLst>
              <a:ext uri="{FF2B5EF4-FFF2-40B4-BE49-F238E27FC236}">
                <a16:creationId xmlns:a16="http://schemas.microsoft.com/office/drawing/2014/main" id="{AB81C34A-7B79-426D-B14D-360811F94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22" y="761726"/>
            <a:ext cx="1419556" cy="515056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数据获取</a:t>
            </a: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91F9329E-F55D-47F0-94D1-11068F4D9F1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12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8" grpId="0" animBg="1"/>
      <p:bldP spid="19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16401" y="84568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第三节：转录组数据核心分析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8640661" y="6492875"/>
            <a:ext cx="391196" cy="365125"/>
          </a:xfrm>
        </p:spPr>
        <p:txBody>
          <a:bodyPr/>
          <a:lstStyle/>
          <a:p>
            <a:pPr algn="ctr"/>
            <a:fld id="{7A9B8ABA-E741-4B5A-BC12-4FB7471CFE15}" type="slidenum">
              <a:rPr lang="zh-CN" altLang="en-US" smtClean="0"/>
              <a:pPr algn="ctr"/>
              <a:t>11</a:t>
            </a:fld>
            <a:endParaRPr lang="zh-CN" altLang="en-US" dirty="0"/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1" y="48412"/>
            <a:ext cx="365949" cy="50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B903FA6-4B0C-48EB-98BC-EBFB727DE9E8}"/>
              </a:ext>
            </a:extLst>
          </p:cNvPr>
          <p:cNvSpPr/>
          <p:nvPr/>
        </p:nvSpPr>
        <p:spPr>
          <a:xfrm>
            <a:off x="1440022" y="1410686"/>
            <a:ext cx="1939442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sz="1400" b="1" dirty="0" err="1">
                <a:ln w="0"/>
                <a:solidFill>
                  <a:schemeClr val="accent3">
                    <a:lumMod val="50000"/>
                  </a:schemeClr>
                </a:solidFill>
              </a:rPr>
              <a:t>FastQC</a:t>
            </a:r>
            <a:r>
              <a:rPr lang="en-US" altLang="zh-CN" sz="1400" dirty="0">
                <a:ln w="0"/>
              </a:rPr>
              <a:t>—</a:t>
            </a:r>
            <a:r>
              <a:rPr lang="zh-CN" altLang="en-US" sz="1400" dirty="0">
                <a:ln w="0"/>
              </a:rPr>
              <a:t>测序质量评估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673777D-D6EC-4F42-9219-D7E42AEB0BBA}"/>
              </a:ext>
            </a:extLst>
          </p:cNvPr>
          <p:cNvSpPr/>
          <p:nvPr/>
        </p:nvSpPr>
        <p:spPr>
          <a:xfrm>
            <a:off x="3835159" y="1410686"/>
            <a:ext cx="3244927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sz="1400" b="1" dirty="0">
                <a:ln w="0"/>
                <a:solidFill>
                  <a:schemeClr val="accent3">
                    <a:lumMod val="50000"/>
                  </a:schemeClr>
                </a:solidFill>
              </a:rPr>
              <a:t>FASTX-Toolkit</a:t>
            </a:r>
            <a:r>
              <a:rPr lang="zh-CN" altLang="en-US" sz="1400" b="1" dirty="0">
                <a:ln w="0"/>
                <a:solidFill>
                  <a:schemeClr val="accent3">
                    <a:lumMod val="50000"/>
                  </a:schemeClr>
                </a:solidFill>
              </a:rPr>
              <a:t>，</a:t>
            </a:r>
            <a:r>
              <a:rPr lang="en-US" altLang="zh-CN" sz="1400" b="1" dirty="0" err="1">
                <a:ln w="0"/>
                <a:solidFill>
                  <a:schemeClr val="accent3">
                    <a:lumMod val="50000"/>
                  </a:schemeClr>
                </a:solidFill>
              </a:rPr>
              <a:t>Trimmomatic</a:t>
            </a:r>
            <a:r>
              <a:rPr lang="en-US" altLang="zh-CN" sz="1400" dirty="0">
                <a:ln w="0"/>
              </a:rPr>
              <a:t>—</a:t>
            </a:r>
            <a:r>
              <a:rPr lang="zh-CN" altLang="en-US" sz="1400" dirty="0">
                <a:ln w="0"/>
              </a:rPr>
              <a:t>质量控制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E692BB4-CE8A-45FB-9142-54133EFD95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23" y="1718463"/>
            <a:ext cx="7507129" cy="4582025"/>
          </a:xfrm>
          <a:prstGeom prst="rect">
            <a:avLst/>
          </a:prstGeom>
        </p:spPr>
      </p:pic>
      <p:sp>
        <p:nvSpPr>
          <p:cNvPr id="10" name="标题 1">
            <a:extLst>
              <a:ext uri="{FF2B5EF4-FFF2-40B4-BE49-F238E27FC236}">
                <a16:creationId xmlns:a16="http://schemas.microsoft.com/office/drawing/2014/main" id="{650576E1-B4AF-4677-AA9D-97C0F1215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22" y="761726"/>
            <a:ext cx="1419556" cy="515056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质量控制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97F6C235-055D-4C58-A99B-ABC54DCE56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sp>
        <p:nvSpPr>
          <p:cNvPr id="12" name="椭圆形标注 3">
            <a:extLst>
              <a:ext uri="{FF2B5EF4-FFF2-40B4-BE49-F238E27FC236}">
                <a16:creationId xmlns:a16="http://schemas.microsoft.com/office/drawing/2014/main" id="{F1D55CDB-9B6C-43BD-84CA-587FBDE893BA}"/>
              </a:ext>
            </a:extLst>
          </p:cNvPr>
          <p:cNvSpPr/>
          <p:nvPr/>
        </p:nvSpPr>
        <p:spPr>
          <a:xfrm>
            <a:off x="6936048" y="848619"/>
            <a:ext cx="1662772" cy="598517"/>
          </a:xfrm>
          <a:prstGeom prst="wedgeEllipseCallout">
            <a:avLst>
              <a:gd name="adj1" fmla="val -38594"/>
              <a:gd name="adj2" fmla="val 6388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solidFill>
                  <a:schemeClr val="tx1"/>
                </a:solidFill>
              </a:rPr>
              <a:t>去接头；过滤低质量</a:t>
            </a:r>
            <a:r>
              <a:rPr lang="en-US" altLang="zh-CN" sz="1200" dirty="0">
                <a:solidFill>
                  <a:schemeClr val="tx1"/>
                </a:solidFill>
              </a:rPr>
              <a:t>reads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60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16401" y="84568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第三节：转录组数据核心分析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8640661" y="6492875"/>
            <a:ext cx="399822" cy="365125"/>
          </a:xfrm>
        </p:spPr>
        <p:txBody>
          <a:bodyPr/>
          <a:lstStyle/>
          <a:p>
            <a:pPr algn="ctr"/>
            <a:fld id="{7A9B8ABA-E741-4B5A-BC12-4FB7471CFE15}" type="slidenum">
              <a:rPr lang="zh-CN" altLang="en-US" smtClean="0"/>
              <a:pPr algn="ctr"/>
              <a:t>12</a:t>
            </a:fld>
            <a:endParaRPr lang="zh-CN" altLang="en-US" dirty="0"/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1" y="48412"/>
            <a:ext cx="365949" cy="50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171BE55-A501-40A1-B35D-F3E2915EE1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412" y="2030890"/>
            <a:ext cx="5742930" cy="4182218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A962DC5C-8579-4A32-BF17-A484E3FD0D29}"/>
              </a:ext>
            </a:extLst>
          </p:cNvPr>
          <p:cNvSpPr/>
          <p:nvPr/>
        </p:nvSpPr>
        <p:spPr>
          <a:xfrm>
            <a:off x="1622902" y="1368973"/>
            <a:ext cx="5870439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1400" dirty="0"/>
              <a:t>非剪接比对</a:t>
            </a:r>
            <a:r>
              <a:rPr lang="en-US" altLang="zh-CN" sz="1400" dirty="0"/>
              <a:t>—</a:t>
            </a:r>
            <a:r>
              <a:rPr lang="en-US" altLang="zh-CN" sz="1400" b="1" dirty="0">
                <a:solidFill>
                  <a:schemeClr val="accent3">
                    <a:lumMod val="50000"/>
                  </a:schemeClr>
                </a:solidFill>
              </a:rPr>
              <a:t>Bowtie</a:t>
            </a:r>
            <a:r>
              <a:rPr lang="zh-CN" altLang="en-US" sz="1400" dirty="0"/>
              <a:t>，</a:t>
            </a:r>
            <a:r>
              <a:rPr lang="en-US" altLang="zh-CN" sz="1400" b="1" dirty="0">
                <a:solidFill>
                  <a:schemeClr val="accent3">
                    <a:lumMod val="50000"/>
                  </a:schemeClr>
                </a:solidFill>
              </a:rPr>
              <a:t>BWA</a:t>
            </a:r>
            <a:r>
              <a:rPr lang="en-US" altLang="zh-CN" sz="1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zh-CN" altLang="en-US" sz="1400" dirty="0">
                <a:solidFill>
                  <a:schemeClr val="accent3">
                    <a:lumMod val="50000"/>
                  </a:schemeClr>
                </a:solidFill>
              </a:rPr>
              <a:t>（不考虑可变剪切）</a:t>
            </a:r>
            <a:endParaRPr lang="zh-CN" altLang="en-US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C0B7C19-4BC8-4999-A0FB-A4CE9A720447}"/>
              </a:ext>
            </a:extLst>
          </p:cNvPr>
          <p:cNvSpPr/>
          <p:nvPr/>
        </p:nvSpPr>
        <p:spPr>
          <a:xfrm>
            <a:off x="1622903" y="1694659"/>
            <a:ext cx="5870439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1400" dirty="0"/>
              <a:t>剪接比对</a:t>
            </a:r>
            <a:r>
              <a:rPr lang="en-US" altLang="zh-CN" sz="1400" dirty="0"/>
              <a:t>—</a:t>
            </a:r>
            <a:r>
              <a:rPr lang="en-US" altLang="zh-CN" sz="1400" b="1" dirty="0" err="1">
                <a:solidFill>
                  <a:schemeClr val="accent3">
                    <a:lumMod val="50000"/>
                  </a:schemeClr>
                </a:solidFill>
              </a:rPr>
              <a:t>TopHat</a:t>
            </a:r>
            <a:r>
              <a:rPr lang="zh-CN" altLang="en-US" sz="1400" dirty="0"/>
              <a:t>，</a:t>
            </a:r>
            <a:r>
              <a:rPr lang="en-US" altLang="zh-CN" sz="1400" b="1" dirty="0">
                <a:solidFill>
                  <a:schemeClr val="accent3">
                    <a:lumMod val="50000"/>
                  </a:schemeClr>
                </a:solidFill>
              </a:rPr>
              <a:t>STAR</a:t>
            </a:r>
            <a:r>
              <a:rPr lang="zh-CN" altLang="en-US" sz="1400" dirty="0"/>
              <a:t>，</a:t>
            </a:r>
            <a:r>
              <a:rPr lang="en-US" altLang="zh-CN" sz="1400" b="1" dirty="0">
                <a:solidFill>
                  <a:schemeClr val="accent3">
                    <a:lumMod val="50000"/>
                  </a:schemeClr>
                </a:solidFill>
              </a:rPr>
              <a:t>HISAT</a:t>
            </a:r>
            <a:r>
              <a:rPr lang="en-US" altLang="zh-CN" sz="1400" dirty="0"/>
              <a:t>/</a:t>
            </a:r>
            <a:r>
              <a:rPr lang="en-US" altLang="zh-CN" sz="1400" b="1" dirty="0">
                <a:solidFill>
                  <a:schemeClr val="accent3">
                    <a:lumMod val="50000"/>
                  </a:schemeClr>
                </a:solidFill>
              </a:rPr>
              <a:t>GSNAP</a:t>
            </a:r>
            <a:r>
              <a:rPr lang="zh-CN" altLang="en-US" sz="1400" dirty="0"/>
              <a:t>，</a:t>
            </a:r>
            <a:r>
              <a:rPr lang="en-US" altLang="zh-CN" sz="1400" b="1" dirty="0" err="1">
                <a:solidFill>
                  <a:schemeClr val="accent3">
                    <a:lumMod val="50000"/>
                  </a:schemeClr>
                </a:solidFill>
              </a:rPr>
              <a:t>MapSplice</a:t>
            </a:r>
            <a:r>
              <a:rPr lang="en-US" altLang="zh-CN" sz="1400" dirty="0"/>
              <a:t>(SNP)</a:t>
            </a:r>
            <a:endParaRPr lang="zh-CN" altLang="en-US" sz="1400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13D83D7-E276-4D66-8EBF-D849C373FAB8}"/>
              </a:ext>
            </a:extLst>
          </p:cNvPr>
          <p:cNvSpPr/>
          <p:nvPr/>
        </p:nvSpPr>
        <p:spPr>
          <a:xfrm>
            <a:off x="3461059" y="6196482"/>
            <a:ext cx="35284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err="1"/>
              <a:t>TopHat</a:t>
            </a:r>
            <a:r>
              <a:rPr lang="zh-CN" altLang="en-US" sz="1400" dirty="0"/>
              <a:t>工作原理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</a:rPr>
              <a:t>Trapnell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</a:rPr>
              <a:t>, C. (2009) </a:t>
            </a:r>
            <a:r>
              <a:rPr lang="en-US" altLang="zh-CN" sz="1200" i="1" dirty="0">
                <a:solidFill>
                  <a:schemeClr val="bg1">
                    <a:lumMod val="65000"/>
                  </a:schemeClr>
                </a:solidFill>
              </a:rPr>
              <a:t>Bioinformatics</a:t>
            </a:r>
            <a:endParaRPr lang="zh-CN" altLang="en-US" sz="14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18316142-5D5D-48BA-B1DC-871B01BFC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22" y="761726"/>
            <a:ext cx="2998974" cy="515056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比对（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reads mapping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902FEF1-6537-4807-BF26-FD7C0E1729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3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16401" y="84568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第三节：转录组数据核心分析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8640661" y="6492875"/>
            <a:ext cx="399822" cy="365125"/>
          </a:xfrm>
        </p:spPr>
        <p:txBody>
          <a:bodyPr/>
          <a:lstStyle/>
          <a:p>
            <a:pPr algn="ctr"/>
            <a:fld id="{7A9B8ABA-E741-4B5A-BC12-4FB7471CFE15}" type="slidenum">
              <a:rPr lang="zh-CN" altLang="en-US" smtClean="0"/>
              <a:pPr algn="ctr"/>
              <a:t>13</a:t>
            </a:fld>
            <a:endParaRPr lang="zh-CN" altLang="en-US" dirty="0"/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1" y="48412"/>
            <a:ext cx="365949" cy="50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89FA98EC-8887-499B-9F60-6736D5E6E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22" y="761726"/>
            <a:ext cx="1419556" cy="515056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比对结果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5FE6A91-FF57-494D-9B4F-631F70BE58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4960567F-85B2-44CA-B2AF-1C16900946DF}"/>
              </a:ext>
            </a:extLst>
          </p:cNvPr>
          <p:cNvSpPr/>
          <p:nvPr/>
        </p:nvSpPr>
        <p:spPr>
          <a:xfrm>
            <a:off x="1002561" y="1267434"/>
            <a:ext cx="298280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/>
              <a:t>比对结果文件</a:t>
            </a:r>
            <a:r>
              <a:rPr lang="en-US" altLang="zh-CN" sz="1400" dirty="0"/>
              <a:t>—SAM</a:t>
            </a:r>
            <a:r>
              <a:rPr lang="zh-CN" altLang="en-US" sz="1400" dirty="0"/>
              <a:t>（</a:t>
            </a:r>
            <a:r>
              <a:rPr lang="en-US" altLang="zh-CN" sz="1400" b="1" dirty="0" err="1">
                <a:solidFill>
                  <a:schemeClr val="accent3">
                    <a:lumMod val="50000"/>
                  </a:schemeClr>
                </a:solidFill>
              </a:rPr>
              <a:t>SAMtools</a:t>
            </a:r>
            <a:r>
              <a:rPr lang="zh-CN" altLang="en-US" sz="1400" dirty="0"/>
              <a:t>）</a:t>
            </a:r>
            <a:endParaRPr lang="en-US" altLang="zh-CN" sz="1400" dirty="0"/>
          </a:p>
          <a:p>
            <a:r>
              <a:rPr lang="zh-CN" altLang="en-US" sz="1400" dirty="0"/>
              <a:t>比对结果可视化</a:t>
            </a:r>
            <a:r>
              <a:rPr lang="en-US" altLang="zh-CN" sz="1400" dirty="0"/>
              <a:t>—</a:t>
            </a:r>
            <a:r>
              <a:rPr lang="en-US" altLang="zh-CN" sz="1400" b="1" dirty="0">
                <a:solidFill>
                  <a:schemeClr val="accent3">
                    <a:lumMod val="50000"/>
                  </a:schemeClr>
                </a:solidFill>
              </a:rPr>
              <a:t>IGV</a:t>
            </a:r>
            <a:r>
              <a:rPr lang="en-US" altLang="zh-CN" sz="1400" dirty="0"/>
              <a:t> (local)</a:t>
            </a:r>
            <a:endParaRPr lang="en-US" altLang="zh-CN" sz="14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zh-CN" altLang="en-US" sz="1400" dirty="0"/>
              <a:t>比对结果评估</a:t>
            </a:r>
            <a:r>
              <a:rPr lang="en-US" altLang="zh-CN" sz="1400" dirty="0"/>
              <a:t>—</a:t>
            </a:r>
            <a:r>
              <a:rPr lang="en-US" altLang="zh-CN" sz="1400" b="1" dirty="0" err="1">
                <a:solidFill>
                  <a:schemeClr val="accent3">
                    <a:lumMod val="50000"/>
                  </a:schemeClr>
                </a:solidFill>
              </a:rPr>
              <a:t>Qualimap</a:t>
            </a:r>
            <a:r>
              <a:rPr lang="en-US" altLang="zh-CN" sz="1400" dirty="0"/>
              <a:t> (summary)</a:t>
            </a:r>
            <a:endParaRPr lang="zh-CN" alt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896E402-3B83-43CB-8F57-2E5C5ABBCB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08" y="2006098"/>
            <a:ext cx="6369864" cy="43760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C0877FC-A38C-4E70-AD88-B4A19078D0F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7" t="5873" r="3475" b="5224"/>
          <a:stretch/>
        </p:blipFill>
        <p:spPr>
          <a:xfrm>
            <a:off x="5702531" y="2006098"/>
            <a:ext cx="3100647" cy="2061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435F4E5-C6B0-4BA0-A9F2-B8106FA5FEF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5" t="5531" r="3944" b="6643"/>
          <a:stretch/>
        </p:blipFill>
        <p:spPr>
          <a:xfrm>
            <a:off x="5702530" y="4067654"/>
            <a:ext cx="3100647" cy="2047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619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16401" y="84568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第三节：转录组数据核心分析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8640661" y="6492875"/>
            <a:ext cx="348064" cy="365125"/>
          </a:xfrm>
        </p:spPr>
        <p:txBody>
          <a:bodyPr/>
          <a:lstStyle/>
          <a:p>
            <a:pPr algn="ctr"/>
            <a:fld id="{7A9B8ABA-E741-4B5A-BC12-4FB7471CFE15}" type="slidenum">
              <a:rPr lang="zh-CN" altLang="en-US" smtClean="0"/>
              <a:pPr algn="ctr"/>
              <a:t>14</a:t>
            </a:fld>
            <a:endParaRPr lang="zh-CN" altLang="en-US" dirty="0"/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1" y="48412"/>
            <a:ext cx="365949" cy="50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792AD146-51DC-444B-82C1-A20B41145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22" y="761726"/>
            <a:ext cx="1419556" cy="515056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表达定量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22CD4C4-45A5-45ED-A21C-3AA64DCB03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graphicFrame>
        <p:nvGraphicFramePr>
          <p:cNvPr id="9" name="图示 8">
            <a:extLst>
              <a:ext uri="{FF2B5EF4-FFF2-40B4-BE49-F238E27FC236}">
                <a16:creationId xmlns:a16="http://schemas.microsoft.com/office/drawing/2014/main" id="{0EB9771D-D59C-4609-AB8C-CD2291263D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1392108"/>
              </p:ext>
            </p:extLst>
          </p:nvPr>
        </p:nvGraphicFramePr>
        <p:xfrm>
          <a:off x="1299556" y="1355439"/>
          <a:ext cx="5867935" cy="2279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图片 9">
            <a:extLst>
              <a:ext uri="{FF2B5EF4-FFF2-40B4-BE49-F238E27FC236}">
                <a16:creationId xmlns:a16="http://schemas.microsoft.com/office/drawing/2014/main" id="{EA031B90-F576-47AC-92B0-15B17DBBE5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02285" y="2068185"/>
            <a:ext cx="1670242" cy="58015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ABCAC3E-56C1-4F0E-8296-5E83FFE3EEE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87836" y="2855420"/>
            <a:ext cx="1899140" cy="41148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EB07883-AB2A-4560-A781-689CFBBBAA3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1395" y="3692929"/>
            <a:ext cx="3795705" cy="269124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FE96B2A-F07E-4925-BD77-29979B04EC83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8331"/>
          <a:stretch/>
        </p:blipFill>
        <p:spPr>
          <a:xfrm>
            <a:off x="4572000" y="3771768"/>
            <a:ext cx="3524596" cy="253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57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16401" y="84568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第三节：转录组数据核心分析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8640661" y="6492875"/>
            <a:ext cx="348064" cy="365125"/>
          </a:xfrm>
        </p:spPr>
        <p:txBody>
          <a:bodyPr/>
          <a:lstStyle/>
          <a:p>
            <a:pPr algn="ctr"/>
            <a:fld id="{7A9B8ABA-E741-4B5A-BC12-4FB7471CFE15}" type="slidenum">
              <a:rPr lang="zh-CN" altLang="en-US" smtClean="0"/>
              <a:pPr algn="ctr"/>
              <a:t>15</a:t>
            </a:fld>
            <a:endParaRPr lang="zh-CN" altLang="en-US" dirty="0"/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1" y="48412"/>
            <a:ext cx="365949" cy="50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DA7D405A-50BB-4FEC-A822-99FA55584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21" y="761726"/>
            <a:ext cx="2699717" cy="515056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比对组装策略选择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2592683-0FB0-42B3-AE40-EF3A6C07C5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EEE2FFD-C240-468E-A0A4-B9CCAA3AAF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79722"/>
            <a:ext cx="7322484" cy="4105936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91B0FD51-3630-4324-BAA6-B02EFD1010C2}"/>
              </a:ext>
            </a:extLst>
          </p:cNvPr>
          <p:cNvSpPr/>
          <p:nvPr/>
        </p:nvSpPr>
        <p:spPr>
          <a:xfrm>
            <a:off x="3582785" y="5508659"/>
            <a:ext cx="23383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</a:rPr>
              <a:t>Conesa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</a:rPr>
              <a:t>, A. (2016) </a:t>
            </a:r>
            <a:r>
              <a:rPr lang="en-US" altLang="zh-CN" sz="1200" i="1" dirty="0">
                <a:solidFill>
                  <a:schemeClr val="bg1">
                    <a:lumMod val="65000"/>
                  </a:schemeClr>
                </a:solidFill>
              </a:rPr>
              <a:t>Genome Biology</a:t>
            </a:r>
            <a:endParaRPr lang="zh-CN" altLang="en-US" sz="12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643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16401" y="84568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第四节：功能分析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8640661" y="6492875"/>
            <a:ext cx="408448" cy="365125"/>
          </a:xfrm>
        </p:spPr>
        <p:txBody>
          <a:bodyPr/>
          <a:lstStyle/>
          <a:p>
            <a:pPr algn="ctr"/>
            <a:fld id="{7A9B8ABA-E741-4B5A-BC12-4FB7471CFE15}" type="slidenum">
              <a:rPr lang="zh-CN" altLang="en-US" smtClean="0"/>
              <a:pPr algn="ctr"/>
              <a:t>16</a:t>
            </a:fld>
            <a:endParaRPr lang="zh-CN" altLang="en-US" dirty="0"/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1" y="48412"/>
            <a:ext cx="365949" cy="50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42A3A4C4-3B33-4CC6-9469-C82C3AFA2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21" y="761726"/>
            <a:ext cx="2051323" cy="515056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差异表达分析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FE2D4D2-A1FA-4317-924A-95D3B23311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DE29F7E5-1D7B-49C9-969A-1B263E48221D}"/>
              </a:ext>
            </a:extLst>
          </p:cNvPr>
          <p:cNvSpPr txBox="1"/>
          <p:nvPr/>
        </p:nvSpPr>
        <p:spPr>
          <a:xfrm>
            <a:off x="1248829" y="1438865"/>
            <a:ext cx="6739703" cy="30777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选取样本：样本相关性，大样本降维（主成分分析）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FC323C4-8DFE-4975-AEBC-D202F886496A}"/>
              </a:ext>
            </a:extLst>
          </p:cNvPr>
          <p:cNvSpPr/>
          <p:nvPr/>
        </p:nvSpPr>
        <p:spPr>
          <a:xfrm>
            <a:off x="1248830" y="2295459"/>
            <a:ext cx="6739702" cy="307777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1400" dirty="0"/>
              <a:t>差异检验：组间差异（处理差异）</a:t>
            </a:r>
            <a:r>
              <a:rPr lang="en-US" altLang="zh-CN" sz="1400" dirty="0"/>
              <a:t>— </a:t>
            </a:r>
            <a:r>
              <a:rPr lang="zh-CN" altLang="en-US" sz="1400" dirty="0"/>
              <a:t>组内差异（个体差异）</a:t>
            </a:r>
            <a:r>
              <a:rPr lang="en-US" altLang="zh-CN" sz="1400" dirty="0"/>
              <a:t>?= 0</a:t>
            </a:r>
            <a:endParaRPr lang="zh-CN" altLang="en-US" sz="1400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761AE02-E68D-4ADE-BC86-1400B4C4DB0B}"/>
              </a:ext>
            </a:extLst>
          </p:cNvPr>
          <p:cNvSpPr/>
          <p:nvPr/>
        </p:nvSpPr>
        <p:spPr>
          <a:xfrm>
            <a:off x="1248829" y="1867162"/>
            <a:ext cx="6739703" cy="30777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1400" dirty="0"/>
              <a:t>模型选择：高斯分布（正态），泊松分布（</a:t>
            </a:r>
            <a:r>
              <a:rPr lang="en-US" altLang="zh-CN" sz="1400" dirty="0"/>
              <a:t>v=μ</a:t>
            </a:r>
            <a:r>
              <a:rPr lang="zh-CN" altLang="en-US" sz="1400" dirty="0"/>
              <a:t>），负二项分布（</a:t>
            </a:r>
            <a:r>
              <a:rPr lang="en-US" altLang="zh-CN" sz="1400" dirty="0"/>
              <a:t>v=μ+αμ</a:t>
            </a:r>
            <a:r>
              <a:rPr lang="en-US" altLang="zh-CN" sz="1400" baseline="30000" dirty="0"/>
              <a:t>2</a:t>
            </a:r>
            <a:r>
              <a:rPr lang="zh-CN" altLang="en-US" sz="1400" dirty="0"/>
              <a:t>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表格 11">
                <a:extLst>
                  <a:ext uri="{FF2B5EF4-FFF2-40B4-BE49-F238E27FC236}">
                    <a16:creationId xmlns:a16="http://schemas.microsoft.com/office/drawing/2014/main" id="{33F808F6-68DC-40A1-9270-C9729BFF69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78657452"/>
                  </p:ext>
                </p:extLst>
              </p:nvPr>
            </p:nvGraphicFramePr>
            <p:xfrm>
              <a:off x="1248829" y="3172387"/>
              <a:ext cx="6758872" cy="2690456"/>
            </p:xfrm>
            <a:graphic>
              <a:graphicData uri="http://schemas.openxmlformats.org/drawingml/2006/table">
                <a:tbl>
                  <a:tblPr firstRow="1" firstCol="1" bandRow="1">
                    <a:tableStyleId>{3B4B98B0-60AC-42C2-AFA5-B58CD77FA1E5}</a:tableStyleId>
                  </a:tblPr>
                  <a:tblGrid>
                    <a:gridCol w="83199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031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25407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0574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53675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3630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050" kern="100" dirty="0">
                              <a:effectLst/>
                            </a:rPr>
                            <a:t>工具</a:t>
                          </a:r>
                          <a:endParaRPr lang="zh-CN" sz="1050" kern="1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050" kern="100">
                              <a:effectLst/>
                            </a:rPr>
                            <a:t>版本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050" kern="100">
                              <a:effectLst/>
                            </a:rPr>
                            <a:t>标准化方式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050" kern="100" dirty="0">
                              <a:effectLst/>
                            </a:rPr>
                            <a:t>模型假设</a:t>
                          </a:r>
                          <a:endParaRPr lang="zh-CN" sz="1050" kern="1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050" kern="100" dirty="0">
                              <a:effectLst/>
                            </a:rPr>
                            <a:t>统计检验</a:t>
                          </a:r>
                          <a:endParaRPr lang="zh-CN" sz="1050" kern="1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630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</a:rPr>
                            <a:t>edgeR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</a:rPr>
                            <a:t>3.18.1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</a:rPr>
                            <a:t>TMM/Upper quartile/RLE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050" kern="100">
                              <a:effectLst/>
                            </a:rPr>
                            <a:t>负二项分布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</a:rPr>
                            <a:t>Exact test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630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</a:rPr>
                            <a:t>DESeq2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</a:rPr>
                            <a:t>1.16.1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</a:rPr>
                            <a:t>DESeq sizeFactors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050" kern="100">
                              <a:effectLst/>
                            </a:rPr>
                            <a:t>负二项分布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</a:rPr>
                            <a:t>Wald test/LRT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3630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</a:rPr>
                            <a:t>baySeq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</a:rPr>
                            <a:t>2.10.0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</a:rPr>
                            <a:t>quantile/TMM/total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050" kern="100">
                              <a:effectLst/>
                            </a:rPr>
                            <a:t>负二项分布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</a:rPr>
                            <a:t>empirical Bayesian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3630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</a:rPr>
                            <a:t>NOIseq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</a:rPr>
                            <a:t>2.20.0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</a:rPr>
                            <a:t>RPKM/TMM/Upper quartile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050" kern="100">
                              <a:effectLst/>
                            </a:rPr>
                            <a:t>非参数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</a:rPr>
                            <a:t>Condition vs. null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3630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</a:rPr>
                            <a:t>Limma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</a:rPr>
                            <a:t>3.32.10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</a:rPr>
                            <a:t>TMM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</a:rPr>
                            <a:t>voom </a:t>
                          </a:r>
                          <a:r>
                            <a:rPr lang="zh-CN" sz="1050" kern="100">
                              <a:effectLst/>
                            </a:rPr>
                            <a:t>转换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</a:rPr>
                            <a:t>Empirical Bayes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3630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</a:rPr>
                            <a:t>Cuffdiff2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</a:rPr>
                            <a:t>2.2.1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</a:rPr>
                            <a:t>Geometric/quartile/FPKM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050" kern="100">
                                  <a:effectLst/>
                                  <a:latin typeface="Cambria Math" panose="02040503050406030204" pitchFamily="18" charset="0"/>
                                </a:rPr>
                                <m:t>β</m:t>
                              </m:r>
                            </m:oMath>
                          </a14:m>
                          <a:r>
                            <a:rPr lang="zh-CN" sz="1050" kern="100">
                              <a:effectLst/>
                            </a:rPr>
                            <a:t>负二项分布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 dirty="0">
                              <a:effectLst/>
                            </a:rPr>
                            <a:t>t-test</a:t>
                          </a:r>
                          <a:endParaRPr lang="zh-CN" sz="1050" kern="1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3630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 dirty="0" err="1">
                              <a:effectLst/>
                            </a:rPr>
                            <a:t>EBSeq</a:t>
                          </a:r>
                          <a:endParaRPr lang="zh-CN" sz="1050" kern="1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 dirty="0">
                              <a:effectLst/>
                            </a:rPr>
                            <a:t>1.16.0</a:t>
                          </a:r>
                          <a:endParaRPr lang="zh-CN" sz="1050" kern="1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 dirty="0" err="1">
                              <a:effectLst/>
                            </a:rPr>
                            <a:t>DESeq</a:t>
                          </a:r>
                          <a:r>
                            <a:rPr lang="en-US" sz="1050" kern="100" dirty="0">
                              <a:effectLst/>
                            </a:rPr>
                            <a:t> median normalization</a:t>
                          </a:r>
                          <a:endParaRPr lang="zh-CN" sz="1050" kern="1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050" kern="100">
                              <a:effectLst/>
                            </a:rPr>
                            <a:t>负二项分布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 dirty="0">
                              <a:effectLst/>
                            </a:rPr>
                            <a:t>empirical Bayesian</a:t>
                          </a:r>
                          <a:endParaRPr lang="zh-CN" sz="1050" kern="1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表格 11">
                <a:extLst>
                  <a:ext uri="{FF2B5EF4-FFF2-40B4-BE49-F238E27FC236}">
                    <a16:creationId xmlns:a16="http://schemas.microsoft.com/office/drawing/2014/main" id="{33F808F6-68DC-40A1-9270-C9729BFF69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78657452"/>
                  </p:ext>
                </p:extLst>
              </p:nvPr>
            </p:nvGraphicFramePr>
            <p:xfrm>
              <a:off x="1248829" y="3172387"/>
              <a:ext cx="6758872" cy="2690456"/>
            </p:xfrm>
            <a:graphic>
              <a:graphicData uri="http://schemas.openxmlformats.org/drawingml/2006/table">
                <a:tbl>
                  <a:tblPr firstRow="1" firstCol="1" bandRow="1">
                    <a:tableStyleId>{3B4B98B0-60AC-42C2-AFA5-B58CD77FA1E5}</a:tableStyleId>
                  </a:tblPr>
                  <a:tblGrid>
                    <a:gridCol w="83199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031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25407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0574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53675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3630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050" kern="100" dirty="0">
                              <a:effectLst/>
                            </a:rPr>
                            <a:t>工具</a:t>
                          </a:r>
                          <a:endParaRPr lang="zh-CN" sz="1050" kern="1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050" kern="100">
                              <a:effectLst/>
                            </a:rPr>
                            <a:t>版本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050" kern="100">
                              <a:effectLst/>
                            </a:rPr>
                            <a:t>标准化方式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050" kern="100" dirty="0">
                              <a:effectLst/>
                            </a:rPr>
                            <a:t>模型假设</a:t>
                          </a:r>
                          <a:endParaRPr lang="zh-CN" sz="1050" kern="1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050" kern="100" dirty="0">
                              <a:effectLst/>
                            </a:rPr>
                            <a:t>统计检验</a:t>
                          </a:r>
                          <a:endParaRPr lang="zh-CN" sz="1050" kern="1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630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</a:rPr>
                            <a:t>edgeR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</a:rPr>
                            <a:t>3.18.1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</a:rPr>
                            <a:t>TMM/Upper quartile/RLE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050" kern="100">
                              <a:effectLst/>
                            </a:rPr>
                            <a:t>负二项分布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</a:rPr>
                            <a:t>Exact test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630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</a:rPr>
                            <a:t>DESeq2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</a:rPr>
                            <a:t>1.16.1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</a:rPr>
                            <a:t>DESeq sizeFactors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050" kern="100">
                              <a:effectLst/>
                            </a:rPr>
                            <a:t>负二项分布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</a:rPr>
                            <a:t>Wald test/LRT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3630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</a:rPr>
                            <a:t>baySeq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</a:rPr>
                            <a:t>2.10.0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</a:rPr>
                            <a:t>quantile/TMM/total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050" kern="100">
                              <a:effectLst/>
                            </a:rPr>
                            <a:t>负二项分布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</a:rPr>
                            <a:t>empirical Bayesian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3630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</a:rPr>
                            <a:t>NOIseq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</a:rPr>
                            <a:t>2.20.0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</a:rPr>
                            <a:t>RPKM/TMM/Upper quartile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050" kern="100">
                              <a:effectLst/>
                            </a:rPr>
                            <a:t>非参数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</a:rPr>
                            <a:t>Condition vs. null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3630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</a:rPr>
                            <a:t>Limma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</a:rPr>
                            <a:t>3.32.10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</a:rPr>
                            <a:t>TMM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</a:rPr>
                            <a:t>voom </a:t>
                          </a:r>
                          <a:r>
                            <a:rPr lang="zh-CN" sz="1050" kern="100">
                              <a:effectLst/>
                            </a:rPr>
                            <a:t>转换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</a:rPr>
                            <a:t>Empirical Bayes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3630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</a:rPr>
                            <a:t>Cuffdiff2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</a:rPr>
                            <a:t>2.2.1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</a:rPr>
                            <a:t>Geometric/quartile/FPKM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299070" t="-605455" r="-117674" b="-1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 dirty="0">
                              <a:effectLst/>
                            </a:rPr>
                            <a:t>t-test</a:t>
                          </a:r>
                          <a:endParaRPr lang="zh-CN" sz="1050" kern="1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3630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 dirty="0" err="1">
                              <a:effectLst/>
                            </a:rPr>
                            <a:t>EBSeq</a:t>
                          </a:r>
                          <a:endParaRPr lang="zh-CN" sz="1050" kern="1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 dirty="0">
                              <a:effectLst/>
                            </a:rPr>
                            <a:t>1.16.0</a:t>
                          </a:r>
                          <a:endParaRPr lang="zh-CN" sz="1050" kern="1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 dirty="0" err="1">
                              <a:effectLst/>
                            </a:rPr>
                            <a:t>DESeq</a:t>
                          </a:r>
                          <a:r>
                            <a:rPr lang="en-US" sz="1050" kern="100" dirty="0">
                              <a:effectLst/>
                            </a:rPr>
                            <a:t> median normalization</a:t>
                          </a:r>
                          <a:endParaRPr lang="zh-CN" sz="1050" kern="1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050" kern="100">
                              <a:effectLst/>
                            </a:rPr>
                            <a:t>负二项分布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 dirty="0">
                              <a:effectLst/>
                            </a:rPr>
                            <a:t>empirical Bayesian</a:t>
                          </a:r>
                          <a:endParaRPr lang="zh-CN" sz="1050" kern="1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3" name="矩形 12">
            <a:extLst>
              <a:ext uri="{FF2B5EF4-FFF2-40B4-BE49-F238E27FC236}">
                <a16:creationId xmlns:a16="http://schemas.microsoft.com/office/drawing/2014/main" id="{9AC24E6D-06EA-4358-8751-2F2B96C4E73D}"/>
              </a:ext>
            </a:extLst>
          </p:cNvPr>
          <p:cNvSpPr/>
          <p:nvPr/>
        </p:nvSpPr>
        <p:spPr>
          <a:xfrm>
            <a:off x="1248830" y="2723756"/>
            <a:ext cx="6739702" cy="307777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1400" dirty="0"/>
              <a:t>筛选条件：</a:t>
            </a:r>
            <a:r>
              <a:rPr lang="en-US" altLang="zh-CN" sz="1400" dirty="0"/>
              <a:t>p value</a:t>
            </a:r>
            <a:r>
              <a:rPr lang="zh-CN" altLang="en-US" sz="1400" dirty="0"/>
              <a:t>（多重检验校正） </a:t>
            </a:r>
            <a:r>
              <a:rPr lang="en-US" altLang="zh-CN" sz="1400" dirty="0"/>
              <a:t>&amp; </a:t>
            </a:r>
            <a:r>
              <a:rPr lang="en-US" altLang="zh-CN" sz="1400" dirty="0" err="1"/>
              <a:t>FoldChange</a:t>
            </a:r>
            <a:r>
              <a:rPr lang="zh-CN" altLang="en-US" sz="1400" dirty="0"/>
              <a:t>（差异倍数）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4372999-3047-4840-AE87-2A2ECB092D32}"/>
              </a:ext>
            </a:extLst>
          </p:cNvPr>
          <p:cNvSpPr/>
          <p:nvPr/>
        </p:nvSpPr>
        <p:spPr>
          <a:xfrm>
            <a:off x="3435495" y="5879469"/>
            <a:ext cx="23391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/>
              <a:t>常用差异表达分析工具比较</a:t>
            </a:r>
          </a:p>
        </p:txBody>
      </p:sp>
    </p:spTree>
    <p:extLst>
      <p:ext uri="{BB962C8B-B14F-4D97-AF65-F5344CB8AC3E}">
        <p14:creationId xmlns:p14="http://schemas.microsoft.com/office/powerpoint/2010/main" val="239525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16401" y="84568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第四节：功能分析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8640661" y="6492875"/>
            <a:ext cx="365316" cy="365125"/>
          </a:xfrm>
        </p:spPr>
        <p:txBody>
          <a:bodyPr/>
          <a:lstStyle/>
          <a:p>
            <a:pPr algn="ctr"/>
            <a:fld id="{7A9B8ABA-E741-4B5A-BC12-4FB7471CFE15}" type="slidenum">
              <a:rPr lang="zh-CN" altLang="en-US" smtClean="0"/>
              <a:pPr algn="ctr"/>
              <a:t>17</a:t>
            </a:fld>
            <a:endParaRPr lang="zh-CN" altLang="en-US" dirty="0"/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1" y="48412"/>
            <a:ext cx="365949" cy="50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BF7B06F0-CAC4-4347-8428-0BC1AB0CC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22" y="761726"/>
            <a:ext cx="1419556" cy="515056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聚类分析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FD94530-CDE7-4922-9DB7-3EDC15AA4D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42308AAE-CDC6-41A1-B3C5-B821C6C89EB2}"/>
              </a:ext>
            </a:extLst>
          </p:cNvPr>
          <p:cNvSpPr txBox="1"/>
          <p:nvPr/>
        </p:nvSpPr>
        <p:spPr>
          <a:xfrm>
            <a:off x="1526345" y="1473545"/>
            <a:ext cx="609130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200" dirty="0"/>
              <a:t>单基因分析 </a:t>
            </a:r>
            <a:r>
              <a:rPr lang="en-US" altLang="zh-CN" sz="1200" dirty="0"/>
              <a:t>vs. </a:t>
            </a:r>
            <a:r>
              <a:rPr lang="zh-CN" altLang="en-US" sz="1200" dirty="0"/>
              <a:t>基因模块分析</a:t>
            </a:r>
            <a:endParaRPr lang="en-US" altLang="zh-CN" sz="1200" dirty="0"/>
          </a:p>
          <a:p>
            <a:r>
              <a:rPr lang="zh-CN" altLang="en-US" sz="1200" dirty="0"/>
              <a:t>常用聚类方法：</a:t>
            </a:r>
            <a:r>
              <a:rPr lang="en-US" altLang="zh-CN" sz="1200" dirty="0"/>
              <a:t>K-means</a:t>
            </a:r>
            <a:r>
              <a:rPr lang="zh-CN" altLang="en-US" sz="1200" dirty="0"/>
              <a:t>（</a:t>
            </a:r>
            <a:r>
              <a:rPr lang="en-US" altLang="zh-CN" sz="1200" dirty="0"/>
              <a:t>K</a:t>
            </a:r>
            <a:r>
              <a:rPr lang="zh-CN" altLang="en-US" sz="1200" dirty="0"/>
              <a:t>均值），层次聚类，</a:t>
            </a:r>
            <a:r>
              <a:rPr lang="en-US" altLang="zh-CN" sz="1200" dirty="0"/>
              <a:t>SOM</a:t>
            </a:r>
            <a:r>
              <a:rPr lang="zh-CN" altLang="en-US" sz="1200" dirty="0"/>
              <a:t>（自组织映射），</a:t>
            </a:r>
            <a:r>
              <a:rPr lang="en-US" altLang="zh-CN" sz="1200" dirty="0"/>
              <a:t>FCM</a:t>
            </a:r>
            <a:r>
              <a:rPr lang="zh-CN" altLang="en-US" sz="1200" dirty="0"/>
              <a:t>（模糊</a:t>
            </a:r>
            <a:r>
              <a:rPr lang="en-US" altLang="zh-CN" sz="1200" dirty="0"/>
              <a:t>C</a:t>
            </a:r>
            <a:r>
              <a:rPr lang="zh-CN" altLang="en-US" sz="1200" dirty="0"/>
              <a:t>均值）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24CDA86-664F-402B-9DEA-F0C06619CB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83" y="2113935"/>
            <a:ext cx="7476444" cy="373822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1EE390BD-F1B4-4B7C-992C-5E6727B9962D}"/>
              </a:ext>
            </a:extLst>
          </p:cNvPr>
          <p:cNvSpPr txBox="1"/>
          <p:nvPr/>
        </p:nvSpPr>
        <p:spPr>
          <a:xfrm>
            <a:off x="3279699" y="5852157"/>
            <a:ext cx="2584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基因表达聚类结果（</a:t>
            </a:r>
            <a:r>
              <a:rPr lang="en-US" altLang="zh-CN" sz="1400" b="1" dirty="0" err="1"/>
              <a:t>pheatmap</a:t>
            </a:r>
            <a:r>
              <a:rPr lang="zh-CN" altLang="en-US" sz="1400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87187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16401" y="84568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第四节：功能分析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8640661" y="6492875"/>
            <a:ext cx="399822" cy="365125"/>
          </a:xfrm>
        </p:spPr>
        <p:txBody>
          <a:bodyPr/>
          <a:lstStyle/>
          <a:p>
            <a:pPr algn="ctr"/>
            <a:fld id="{7A9B8ABA-E741-4B5A-BC12-4FB7471CFE15}" type="slidenum">
              <a:rPr lang="zh-CN" altLang="en-US" smtClean="0"/>
              <a:pPr algn="ctr"/>
              <a:t>18</a:t>
            </a:fld>
            <a:endParaRPr lang="zh-CN" altLang="en-US" dirty="0"/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1" y="48412"/>
            <a:ext cx="365949" cy="50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25" name="标题 1">
            <a:extLst>
              <a:ext uri="{FF2B5EF4-FFF2-40B4-BE49-F238E27FC236}">
                <a16:creationId xmlns:a16="http://schemas.microsoft.com/office/drawing/2014/main" id="{04221716-48E7-4084-8C6C-40AFE595B58D}"/>
              </a:ext>
            </a:extLst>
          </p:cNvPr>
          <p:cNvSpPr txBox="1">
            <a:spLocks/>
          </p:cNvSpPr>
          <p:nvPr/>
        </p:nvSpPr>
        <p:spPr>
          <a:xfrm>
            <a:off x="1440022" y="761726"/>
            <a:ext cx="1419556" cy="515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富集分析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E10EEBFB-8074-430B-AAD9-2F976625AA5C}"/>
              </a:ext>
            </a:extLst>
          </p:cNvPr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AD78D2BE-C784-4C1A-973E-43DAE40439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8B0209B8-A894-4898-A4A5-C6FB6FFDAC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352" y="1656836"/>
            <a:ext cx="4942749" cy="25945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88CED05C-9F9D-45BC-AC6D-F8E513FF7E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829" y="4451134"/>
            <a:ext cx="2778689" cy="756697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523CD90B-FE9C-4507-83FD-F366A02858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829" y="5207831"/>
            <a:ext cx="2138609" cy="786253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CA8FF75D-5C57-4988-AA8D-FD82C99590A6}"/>
              </a:ext>
            </a:extLst>
          </p:cNvPr>
          <p:cNvSpPr txBox="1"/>
          <p:nvPr/>
        </p:nvSpPr>
        <p:spPr>
          <a:xfrm>
            <a:off x="422618" y="3032805"/>
            <a:ext cx="2176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ym typeface="Symbol" panose="05050102010706020507" pitchFamily="18" charset="2"/>
              </a:rPr>
              <a:t></a:t>
            </a:r>
            <a:r>
              <a:rPr lang="en-US" altLang="zh-CN" sz="1600" dirty="0"/>
              <a:t>GSEA</a:t>
            </a:r>
            <a:r>
              <a:rPr lang="zh-CN" altLang="en-US" sz="1600" dirty="0"/>
              <a:t>原理</a:t>
            </a:r>
            <a:r>
              <a:rPr lang="en-US" altLang="zh-CN" sz="1600" dirty="0"/>
              <a:t> </a:t>
            </a:r>
          </a:p>
          <a:p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</a:rPr>
              <a:t>Subramanian, A. (2005) </a:t>
            </a:r>
            <a:r>
              <a:rPr lang="en-US" altLang="zh-CN" sz="1200" i="1" dirty="0">
                <a:solidFill>
                  <a:schemeClr val="bg1">
                    <a:lumMod val="65000"/>
                  </a:schemeClr>
                </a:solidFill>
              </a:rPr>
              <a:t>PNAS</a:t>
            </a:r>
            <a:endParaRPr lang="zh-CN" altLang="en-US" sz="12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32" name="表格 31">
            <a:extLst>
              <a:ext uri="{FF2B5EF4-FFF2-40B4-BE49-F238E27FC236}">
                <a16:creationId xmlns:a16="http://schemas.microsoft.com/office/drawing/2014/main" id="{4760D61D-CD87-4E17-BE3D-B51AD7D2F2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537304"/>
              </p:ext>
            </p:extLst>
          </p:nvPr>
        </p:nvGraphicFramePr>
        <p:xfrm>
          <a:off x="4143038" y="4945650"/>
          <a:ext cx="3729116" cy="112776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932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2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2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22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1816">
                <a:tc>
                  <a:txBody>
                    <a:bodyPr/>
                    <a:lstStyle/>
                    <a:p>
                      <a:pPr algn="ctr"/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/>
                        <a:t>特定功能集</a:t>
                      </a:r>
                      <a:r>
                        <a:rPr lang="en-US" altLang="zh-CN" sz="1200" dirty="0"/>
                        <a:t>S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/>
                        <a:t>不属于功能集</a:t>
                      </a:r>
                      <a:r>
                        <a:rPr lang="en-US" altLang="zh-CN" sz="1200" dirty="0"/>
                        <a:t>S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/>
                        <a:t>总基因数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95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目标基因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x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k-x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k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95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背景基因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M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N-M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N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3" name="文本框 32">
            <a:extLst>
              <a:ext uri="{FF2B5EF4-FFF2-40B4-BE49-F238E27FC236}">
                <a16:creationId xmlns:a16="http://schemas.microsoft.com/office/drawing/2014/main" id="{D75FDDA9-B02B-46DE-8BDA-887F6E2F2D13}"/>
              </a:ext>
            </a:extLst>
          </p:cNvPr>
          <p:cNvSpPr txBox="1"/>
          <p:nvPr/>
        </p:nvSpPr>
        <p:spPr>
          <a:xfrm>
            <a:off x="5331227" y="4599382"/>
            <a:ext cx="1440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ym typeface="Symbol" panose="05050102010706020507" pitchFamily="18" charset="2"/>
              </a:rPr>
              <a:t></a:t>
            </a:r>
            <a:r>
              <a:rPr lang="zh-CN" altLang="en-US" sz="1600" dirty="0"/>
              <a:t>超几何分布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E74CEDBD-A7C6-4547-8114-CD87ECD176BC}"/>
              </a:ext>
            </a:extLst>
          </p:cNvPr>
          <p:cNvSpPr txBox="1"/>
          <p:nvPr/>
        </p:nvSpPr>
        <p:spPr>
          <a:xfrm>
            <a:off x="527027" y="2262394"/>
            <a:ext cx="2646219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常用工具：</a:t>
            </a: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</a:rPr>
              <a:t>DAVID</a:t>
            </a: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</a:rPr>
              <a:t>，</a:t>
            </a:r>
            <a:r>
              <a:rPr lang="en-US" altLang="zh-CN" sz="1600" b="1" dirty="0" err="1">
                <a:solidFill>
                  <a:schemeClr val="accent1">
                    <a:lumMod val="50000"/>
                  </a:schemeClr>
                </a:solidFill>
              </a:rPr>
              <a:t>agriGO</a:t>
            </a: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</a:rPr>
              <a:t>，</a:t>
            </a: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</a:rPr>
              <a:t>GSEA</a:t>
            </a: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</a:rPr>
              <a:t>，</a:t>
            </a: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</a:rPr>
              <a:t>IPA</a:t>
            </a: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</a:rPr>
              <a:t>，</a:t>
            </a:r>
            <a:r>
              <a:rPr lang="en-US" altLang="zh-CN" sz="1600" b="1" dirty="0" err="1">
                <a:solidFill>
                  <a:schemeClr val="accent1">
                    <a:lumMod val="50000"/>
                  </a:schemeClr>
                </a:solidFill>
              </a:rPr>
              <a:t>clusterProfiler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2FEC99A0-322B-4CCF-88B0-019EE504749A}"/>
              </a:ext>
            </a:extLst>
          </p:cNvPr>
          <p:cNvSpPr/>
          <p:nvPr/>
        </p:nvSpPr>
        <p:spPr>
          <a:xfrm>
            <a:off x="527027" y="1652028"/>
            <a:ext cx="1122219" cy="5403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</a:rPr>
              <a:t>基因集</a:t>
            </a:r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A99E8246-8C3F-42EA-841A-273FE03E21C2}"/>
              </a:ext>
            </a:extLst>
          </p:cNvPr>
          <p:cNvSpPr/>
          <p:nvPr/>
        </p:nvSpPr>
        <p:spPr>
          <a:xfrm>
            <a:off x="2051027" y="1652027"/>
            <a:ext cx="1122219" cy="540327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</a:rPr>
              <a:t>功能集</a:t>
            </a:r>
          </a:p>
        </p:txBody>
      </p: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2ABE8BEA-E901-4296-816E-2D662FB7307B}"/>
              </a:ext>
            </a:extLst>
          </p:cNvPr>
          <p:cNvCxnSpPr>
            <a:stCxn id="35" idx="6"/>
            <a:endCxn id="36" idx="2"/>
          </p:cNvCxnSpPr>
          <p:nvPr/>
        </p:nvCxnSpPr>
        <p:spPr>
          <a:xfrm flipV="1">
            <a:off x="1649246" y="1922191"/>
            <a:ext cx="401781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>
            <a:extLst>
              <a:ext uri="{FF2B5EF4-FFF2-40B4-BE49-F238E27FC236}">
                <a16:creationId xmlns:a16="http://schemas.microsoft.com/office/drawing/2014/main" id="{C7945073-668E-4279-A8E1-EC85797DAA3D}"/>
              </a:ext>
            </a:extLst>
          </p:cNvPr>
          <p:cNvSpPr txBox="1"/>
          <p:nvPr/>
        </p:nvSpPr>
        <p:spPr>
          <a:xfrm>
            <a:off x="422618" y="3669066"/>
            <a:ext cx="2559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表达量</a:t>
            </a:r>
            <a:r>
              <a:rPr lang="en-US" altLang="zh-CN" sz="1400" dirty="0"/>
              <a:t>-</a:t>
            </a:r>
            <a:r>
              <a:rPr lang="zh-CN" altLang="en-US" sz="1400" dirty="0"/>
              <a:t>样本相关性排序，功能基因集分布，计算富集得分</a:t>
            </a:r>
          </a:p>
        </p:txBody>
      </p:sp>
      <p:sp>
        <p:nvSpPr>
          <p:cNvPr id="39" name="圆角矩形 20">
            <a:extLst>
              <a:ext uri="{FF2B5EF4-FFF2-40B4-BE49-F238E27FC236}">
                <a16:creationId xmlns:a16="http://schemas.microsoft.com/office/drawing/2014/main" id="{831C9595-1B54-42CE-BCF3-C12486008292}"/>
              </a:ext>
            </a:extLst>
          </p:cNvPr>
          <p:cNvSpPr/>
          <p:nvPr/>
        </p:nvSpPr>
        <p:spPr>
          <a:xfrm>
            <a:off x="460523" y="4451134"/>
            <a:ext cx="7835578" cy="1833285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8D1189D9-E193-4523-A42F-E21A2281AF00}"/>
              </a:ext>
            </a:extLst>
          </p:cNvPr>
          <p:cNvSpPr txBox="1"/>
          <p:nvPr/>
        </p:nvSpPr>
        <p:spPr>
          <a:xfrm>
            <a:off x="2390928" y="5903880"/>
            <a:ext cx="15496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Fisher</a:t>
            </a:r>
            <a:r>
              <a:rPr lang="zh-CN" altLang="en-US" sz="1600" dirty="0"/>
              <a:t>精确检验</a:t>
            </a:r>
          </a:p>
        </p:txBody>
      </p:sp>
      <p:sp>
        <p:nvSpPr>
          <p:cNvPr id="41" name="椭圆形标注 1">
            <a:extLst>
              <a:ext uri="{FF2B5EF4-FFF2-40B4-BE49-F238E27FC236}">
                <a16:creationId xmlns:a16="http://schemas.microsoft.com/office/drawing/2014/main" id="{FAB0EF0D-F18F-4683-B17E-4808614192D2}"/>
              </a:ext>
            </a:extLst>
          </p:cNvPr>
          <p:cNvSpPr/>
          <p:nvPr/>
        </p:nvSpPr>
        <p:spPr>
          <a:xfrm>
            <a:off x="2532474" y="1232568"/>
            <a:ext cx="1122911" cy="428314"/>
          </a:xfrm>
          <a:prstGeom prst="wedgeEllipseCallou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</a:rPr>
              <a:t>GO/KEGG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18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4" grpId="0" animBg="1"/>
      <p:bldP spid="35" grpId="0" animBg="1"/>
      <p:bldP spid="36" grpId="0" animBg="1"/>
      <p:bldP spid="38" grpId="0"/>
      <p:bldP spid="39" grpId="0" animBg="1"/>
      <p:bldP spid="40" grpId="0"/>
      <p:bldP spid="4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16401" y="84568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第四节：功能分析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8640661" y="6492875"/>
            <a:ext cx="391196" cy="365125"/>
          </a:xfrm>
        </p:spPr>
        <p:txBody>
          <a:bodyPr/>
          <a:lstStyle/>
          <a:p>
            <a:pPr algn="ctr"/>
            <a:fld id="{7A9B8ABA-E741-4B5A-BC12-4FB7471CFE15}" type="slidenum">
              <a:rPr lang="zh-CN" altLang="en-US" smtClean="0"/>
              <a:pPr algn="ctr"/>
              <a:t>19</a:t>
            </a:fld>
            <a:endParaRPr lang="zh-CN" altLang="en-US" dirty="0"/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1" y="48412"/>
            <a:ext cx="365949" cy="50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9F638DCF-DC03-46C1-BAD9-256BE610E29D}"/>
              </a:ext>
            </a:extLst>
          </p:cNvPr>
          <p:cNvSpPr txBox="1">
            <a:spLocks/>
          </p:cNvSpPr>
          <p:nvPr/>
        </p:nvSpPr>
        <p:spPr>
          <a:xfrm>
            <a:off x="1440021" y="761726"/>
            <a:ext cx="1752065" cy="515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共表达网络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6F571F4-9E56-4C12-9446-81A7288402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sp>
        <p:nvSpPr>
          <p:cNvPr id="9" name="椭圆 8">
            <a:extLst>
              <a:ext uri="{FF2B5EF4-FFF2-40B4-BE49-F238E27FC236}">
                <a16:creationId xmlns:a16="http://schemas.microsoft.com/office/drawing/2014/main" id="{FF788937-E7EF-4A9B-98C9-8D905A946DE7}"/>
              </a:ext>
            </a:extLst>
          </p:cNvPr>
          <p:cNvSpPr/>
          <p:nvPr/>
        </p:nvSpPr>
        <p:spPr>
          <a:xfrm>
            <a:off x="5442064" y="1351028"/>
            <a:ext cx="1122219" cy="5403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</a:rPr>
              <a:t>基因集</a:t>
            </a: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D3F84287-1C0B-461C-88B9-0DE430CC45E4}"/>
              </a:ext>
            </a:extLst>
          </p:cNvPr>
          <p:cNvCxnSpPr>
            <a:stCxn id="9" idx="6"/>
          </p:cNvCxnSpPr>
          <p:nvPr/>
        </p:nvCxnSpPr>
        <p:spPr>
          <a:xfrm flipV="1">
            <a:off x="6564283" y="1621191"/>
            <a:ext cx="609599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A3AD4DA9-AEE9-4873-972F-352216F15592}"/>
              </a:ext>
            </a:extLst>
          </p:cNvPr>
          <p:cNvSpPr txBox="1"/>
          <p:nvPr/>
        </p:nvSpPr>
        <p:spPr>
          <a:xfrm>
            <a:off x="6464530" y="1621191"/>
            <a:ext cx="809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相互作用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61F2B27-965B-4A9C-A76F-E0D1FB72D724}"/>
              </a:ext>
            </a:extLst>
          </p:cNvPr>
          <p:cNvSpPr txBox="1"/>
          <p:nvPr/>
        </p:nvSpPr>
        <p:spPr>
          <a:xfrm>
            <a:off x="945576" y="1451914"/>
            <a:ext cx="4251958" cy="3385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不同样本表达模式相似的基因功能应该也类似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922C2E39-1175-408C-A728-67891B7BEE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2" t="1447" r="22129" b="3710"/>
          <a:stretch/>
        </p:blipFill>
        <p:spPr>
          <a:xfrm>
            <a:off x="221671" y="2161518"/>
            <a:ext cx="5903084" cy="4146555"/>
          </a:xfrm>
          <a:prstGeom prst="rect">
            <a:avLst/>
          </a:prstGeom>
        </p:spPr>
      </p:pic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B0B03AB9-C86A-4B6D-B385-B8D2961481EF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4851339" y="2862786"/>
            <a:ext cx="1110964" cy="378274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78528C9B-D56F-4067-9FD6-F2C457A48BA1}"/>
              </a:ext>
            </a:extLst>
          </p:cNvPr>
          <p:cNvSpPr txBox="1"/>
          <p:nvPr/>
        </p:nvSpPr>
        <p:spPr>
          <a:xfrm>
            <a:off x="5962303" y="2601176"/>
            <a:ext cx="2184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ym typeface="Symbol" panose="05050102010706020507" pitchFamily="18" charset="2"/>
              </a:rPr>
              <a:t></a:t>
            </a:r>
            <a:r>
              <a:rPr lang="en-US" altLang="zh-CN" sz="1400" dirty="0"/>
              <a:t>Interaction</a:t>
            </a:r>
            <a:r>
              <a:rPr lang="zh-CN" altLang="en-US" sz="1400" dirty="0"/>
              <a:t>，相关性系数：</a:t>
            </a:r>
            <a:r>
              <a:rPr lang="en-US" altLang="zh-CN" sz="1400" dirty="0"/>
              <a:t>Pearson</a:t>
            </a:r>
            <a:r>
              <a:rPr lang="zh-CN" altLang="en-US" sz="1400" dirty="0"/>
              <a:t>，</a:t>
            </a:r>
            <a:r>
              <a:rPr lang="en-US" altLang="zh-CN" sz="1400" dirty="0"/>
              <a:t>Spearman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9FD8134-1839-484D-97C1-73C493A940BA}"/>
              </a:ext>
            </a:extLst>
          </p:cNvPr>
          <p:cNvSpPr/>
          <p:nvPr/>
        </p:nvSpPr>
        <p:spPr>
          <a:xfrm>
            <a:off x="945576" y="1807334"/>
            <a:ext cx="4251958" cy="33855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1600" dirty="0"/>
              <a:t>根据表达量计算相关性矩阵，构建共表达网络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66D28EF9-4163-48B0-ABE4-8FD961EBA2F7}"/>
              </a:ext>
            </a:extLst>
          </p:cNvPr>
          <p:cNvSpPr/>
          <p:nvPr/>
        </p:nvSpPr>
        <p:spPr>
          <a:xfrm>
            <a:off x="5962303" y="3264613"/>
            <a:ext cx="2922275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ym typeface="Symbol" panose="05050102010706020507" pitchFamily="18" charset="2"/>
              </a:rPr>
              <a:t> </a:t>
            </a:r>
            <a:r>
              <a:rPr lang="en-US" altLang="zh-CN" sz="1400" dirty="0"/>
              <a:t>WGCNA</a:t>
            </a:r>
            <a:r>
              <a:rPr lang="zh-CN" altLang="en-US" sz="1400" dirty="0"/>
              <a:t>权重基因共表达网络分析</a:t>
            </a:r>
            <a:endParaRPr lang="en-US" altLang="zh-CN" sz="1400" dirty="0"/>
          </a:p>
          <a:p>
            <a:endParaRPr lang="en-US" altLang="zh-CN" sz="1400" dirty="0">
              <a:sym typeface="Symbol" panose="05050102010706020507" pitchFamily="18" charset="2"/>
            </a:endParaRPr>
          </a:p>
          <a:p>
            <a:r>
              <a:rPr lang="en-US" altLang="zh-CN" sz="1400" dirty="0">
                <a:sym typeface="Symbol" panose="05050102010706020507" pitchFamily="18" charset="2"/>
              </a:rPr>
              <a:t></a:t>
            </a:r>
            <a:r>
              <a:rPr lang="zh-CN" altLang="en-US" sz="1400" dirty="0"/>
              <a:t>核心基因（</a:t>
            </a:r>
            <a:r>
              <a:rPr lang="en-US" altLang="zh-CN" sz="1400" dirty="0"/>
              <a:t>Hub genes</a:t>
            </a:r>
            <a:r>
              <a:rPr lang="zh-CN" altLang="en-US" sz="1400" dirty="0"/>
              <a:t>）</a:t>
            </a:r>
            <a:endParaRPr lang="en-US" altLang="zh-CN" sz="1400" dirty="0"/>
          </a:p>
          <a:p>
            <a:endParaRPr lang="en-US" altLang="zh-CN" sz="1400" dirty="0">
              <a:sym typeface="Symbol" panose="05050102010706020507" pitchFamily="18" charset="2"/>
            </a:endParaRPr>
          </a:p>
          <a:p>
            <a:r>
              <a:rPr lang="en-US" altLang="zh-CN" sz="1400" dirty="0">
                <a:sym typeface="Symbol" panose="05050102010706020507" pitchFamily="18" charset="2"/>
              </a:rPr>
              <a:t>MCODE</a:t>
            </a:r>
            <a:r>
              <a:rPr lang="zh-CN" altLang="en-US" sz="1400" dirty="0"/>
              <a:t>网络模块挖掘（子网络）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8EE67346-7CE0-4B16-AB85-31F944E8F9CF}"/>
              </a:ext>
            </a:extLst>
          </p:cNvPr>
          <p:cNvSpPr/>
          <p:nvPr/>
        </p:nvSpPr>
        <p:spPr>
          <a:xfrm>
            <a:off x="1115364" y="5688277"/>
            <a:ext cx="20767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err="1"/>
              <a:t>CytoScape</a:t>
            </a:r>
            <a:r>
              <a:rPr lang="zh-CN" altLang="en-US" sz="1600" dirty="0"/>
              <a:t>网络可视化</a:t>
            </a: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361C87D6-5708-4C6F-935E-296E7B3E4DEF}"/>
              </a:ext>
            </a:extLst>
          </p:cNvPr>
          <p:cNvCxnSpPr>
            <a:cxnSpLocks/>
          </p:cNvCxnSpPr>
          <p:nvPr/>
        </p:nvCxnSpPr>
        <p:spPr>
          <a:xfrm flipV="1">
            <a:off x="3939194" y="3924127"/>
            <a:ext cx="2023109" cy="62133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E1FB0767-A7BA-499D-8B3F-EBD9C851B20E}"/>
              </a:ext>
            </a:extLst>
          </p:cNvPr>
          <p:cNvSpPr txBox="1"/>
          <p:nvPr/>
        </p:nvSpPr>
        <p:spPr>
          <a:xfrm>
            <a:off x="3512127" y="2826388"/>
            <a:ext cx="1321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ym typeface="Symbol" panose="05050102010706020507" pitchFamily="18" charset="2"/>
              </a:rPr>
              <a:t></a:t>
            </a:r>
            <a:r>
              <a:rPr lang="zh-CN" altLang="en-US" sz="1400" dirty="0">
                <a:solidFill>
                  <a:schemeClr val="accent1">
                    <a:lumMod val="50000"/>
                  </a:schemeClr>
                </a:solidFill>
              </a:rPr>
              <a:t>无标度网络</a:t>
            </a:r>
          </a:p>
        </p:txBody>
      </p:sp>
    </p:spTree>
    <p:extLst>
      <p:ext uri="{BB962C8B-B14F-4D97-AF65-F5344CB8AC3E}">
        <p14:creationId xmlns:p14="http://schemas.microsoft.com/office/powerpoint/2010/main" val="114187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 animBg="1"/>
      <p:bldP spid="15" grpId="0"/>
      <p:bldP spid="16" grpId="0" animBg="1"/>
      <p:bldP spid="17" grpId="0"/>
      <p:bldP spid="18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16401" y="84568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第一节：转录组学概述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  <a:cs typeface="+mj-cs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8640661" y="6492875"/>
            <a:ext cx="327170" cy="365125"/>
          </a:xfrm>
        </p:spPr>
        <p:txBody>
          <a:bodyPr/>
          <a:lstStyle/>
          <a:p>
            <a:pPr algn="ctr"/>
            <a:fld id="{7A9B8ABA-E741-4B5A-BC12-4FB7471CFE15}" type="slidenum">
              <a:rPr lang="zh-CN" altLang="en-US" smtClean="0"/>
              <a:pPr algn="ctr"/>
              <a:t>2</a:t>
            </a:fld>
            <a:endParaRPr lang="zh-CN" altLang="en-US" dirty="0"/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1" y="48412"/>
            <a:ext cx="365949" cy="50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F402C8D5-DB2F-4616-ABB2-36AC773F7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22" y="761726"/>
            <a:ext cx="812727" cy="515056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前言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5D1A97A7-38AF-4099-83F6-E805BE299F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pic>
        <p:nvPicPr>
          <p:cNvPr id="16" name="内容占位符 3">
            <a:extLst>
              <a:ext uri="{FF2B5EF4-FFF2-40B4-BE49-F238E27FC236}">
                <a16:creationId xmlns:a16="http://schemas.microsoft.com/office/drawing/2014/main" id="{5F68F3F9-9B36-444C-92AF-3AE8AA9840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222" y="1690689"/>
            <a:ext cx="3028950" cy="3705225"/>
          </a:xfrm>
          <a:prstGeom prst="rect">
            <a:avLst/>
          </a:prstGeom>
        </p:spPr>
      </p:pic>
      <p:sp>
        <p:nvSpPr>
          <p:cNvPr id="17" name="下箭头 12">
            <a:extLst>
              <a:ext uri="{FF2B5EF4-FFF2-40B4-BE49-F238E27FC236}">
                <a16:creationId xmlns:a16="http://schemas.microsoft.com/office/drawing/2014/main" id="{A5752908-A14E-43CD-BC45-59C13DF54810}"/>
              </a:ext>
            </a:extLst>
          </p:cNvPr>
          <p:cNvSpPr/>
          <p:nvPr/>
        </p:nvSpPr>
        <p:spPr>
          <a:xfrm>
            <a:off x="5995356" y="2798730"/>
            <a:ext cx="207030" cy="8195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下箭头 13">
            <a:extLst>
              <a:ext uri="{FF2B5EF4-FFF2-40B4-BE49-F238E27FC236}">
                <a16:creationId xmlns:a16="http://schemas.microsoft.com/office/drawing/2014/main" id="{05BA2B76-B0F3-4AFC-9FCD-748CC99AA31A}"/>
              </a:ext>
            </a:extLst>
          </p:cNvPr>
          <p:cNvSpPr/>
          <p:nvPr/>
        </p:nvSpPr>
        <p:spPr>
          <a:xfrm>
            <a:off x="5995356" y="4097322"/>
            <a:ext cx="204646" cy="9067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2D0347AD-34FC-4C16-92EB-EF7554D183AB}"/>
              </a:ext>
            </a:extLst>
          </p:cNvPr>
          <p:cNvSpPr/>
          <p:nvPr/>
        </p:nvSpPr>
        <p:spPr>
          <a:xfrm>
            <a:off x="2887601" y="5395914"/>
            <a:ext cx="12827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altLang="zh-CN" sz="1100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en.wikipedia</a:t>
            </a:r>
            <a:endParaRPr lang="zh-CN" altLang="en-US" sz="11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圆角矩形 15">
            <a:extLst>
              <a:ext uri="{FF2B5EF4-FFF2-40B4-BE49-F238E27FC236}">
                <a16:creationId xmlns:a16="http://schemas.microsoft.com/office/drawing/2014/main" id="{F692A974-B4CC-4799-A64E-6286FD8F7531}"/>
              </a:ext>
            </a:extLst>
          </p:cNvPr>
          <p:cNvSpPr/>
          <p:nvPr/>
        </p:nvSpPr>
        <p:spPr>
          <a:xfrm>
            <a:off x="5206660" y="2311879"/>
            <a:ext cx="1782037" cy="48685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基因组学</a:t>
            </a:r>
          </a:p>
        </p:txBody>
      </p:sp>
      <p:sp>
        <p:nvSpPr>
          <p:cNvPr id="25" name="圆角矩形 16">
            <a:extLst>
              <a:ext uri="{FF2B5EF4-FFF2-40B4-BE49-F238E27FC236}">
                <a16:creationId xmlns:a16="http://schemas.microsoft.com/office/drawing/2014/main" id="{DC309905-A89F-492D-A0AD-F40E4DA058B9}"/>
              </a:ext>
            </a:extLst>
          </p:cNvPr>
          <p:cNvSpPr/>
          <p:nvPr/>
        </p:nvSpPr>
        <p:spPr>
          <a:xfrm>
            <a:off x="5206660" y="3610471"/>
            <a:ext cx="1782037" cy="48685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转录组学</a:t>
            </a:r>
          </a:p>
        </p:txBody>
      </p:sp>
      <p:sp>
        <p:nvSpPr>
          <p:cNvPr id="26" name="圆角矩形 17">
            <a:extLst>
              <a:ext uri="{FF2B5EF4-FFF2-40B4-BE49-F238E27FC236}">
                <a16:creationId xmlns:a16="http://schemas.microsoft.com/office/drawing/2014/main" id="{E6ABB362-ED12-479E-9CE7-DA10DE93FFBB}"/>
              </a:ext>
            </a:extLst>
          </p:cNvPr>
          <p:cNvSpPr/>
          <p:nvPr/>
        </p:nvSpPr>
        <p:spPr>
          <a:xfrm>
            <a:off x="5199933" y="4996308"/>
            <a:ext cx="1788763" cy="48685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蛋白质组学</a:t>
            </a:r>
            <a:endParaRPr lang="en-US" altLang="zh-C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圆角矩形 18">
            <a:extLst>
              <a:ext uri="{FF2B5EF4-FFF2-40B4-BE49-F238E27FC236}">
                <a16:creationId xmlns:a16="http://schemas.microsoft.com/office/drawing/2014/main" id="{311D0A83-98FC-465C-BDB9-6AA30CEBDD64}"/>
              </a:ext>
            </a:extLst>
          </p:cNvPr>
          <p:cNvSpPr/>
          <p:nvPr/>
        </p:nvSpPr>
        <p:spPr>
          <a:xfrm flipH="1">
            <a:off x="2887601" y="5698549"/>
            <a:ext cx="3605018" cy="318555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中心法则：遗传信息传递</a:t>
            </a:r>
          </a:p>
        </p:txBody>
      </p:sp>
    </p:spTree>
    <p:extLst>
      <p:ext uri="{BB962C8B-B14F-4D97-AF65-F5344CB8AC3E}">
        <p14:creationId xmlns:p14="http://schemas.microsoft.com/office/powerpoint/2010/main" val="139672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  <p:bldP spid="24" grpId="0" animBg="1"/>
      <p:bldP spid="25" grpId="0" animBg="1"/>
      <p:bldP spid="26" grpId="0" animBg="1"/>
      <p:bldP spid="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16401" y="84568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第四节：功能分析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8640661" y="6492875"/>
            <a:ext cx="348064" cy="365125"/>
          </a:xfrm>
        </p:spPr>
        <p:txBody>
          <a:bodyPr/>
          <a:lstStyle/>
          <a:p>
            <a:pPr algn="ctr"/>
            <a:fld id="{7A9B8ABA-E741-4B5A-BC12-4FB7471CFE15}" type="slidenum">
              <a:rPr lang="zh-CN" altLang="en-US" smtClean="0"/>
              <a:pPr algn="ctr"/>
              <a:t>20</a:t>
            </a:fld>
            <a:endParaRPr lang="zh-CN" altLang="en-US" dirty="0"/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1" y="48412"/>
            <a:ext cx="365949" cy="50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52441739-CD4C-41E5-B63A-C7DEDBE8608A}"/>
              </a:ext>
            </a:extLst>
          </p:cNvPr>
          <p:cNvSpPr txBox="1">
            <a:spLocks/>
          </p:cNvSpPr>
          <p:nvPr/>
        </p:nvSpPr>
        <p:spPr>
          <a:xfrm>
            <a:off x="1440022" y="761726"/>
            <a:ext cx="1419556" cy="515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验证试验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46061BC-EF29-4A99-930C-3244D03FEF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sp>
        <p:nvSpPr>
          <p:cNvPr id="9" name="椭圆 8">
            <a:extLst>
              <a:ext uri="{FF2B5EF4-FFF2-40B4-BE49-F238E27FC236}">
                <a16:creationId xmlns:a16="http://schemas.microsoft.com/office/drawing/2014/main" id="{8B62147C-FB6A-4A92-9C90-9E71F59846EB}"/>
              </a:ext>
            </a:extLst>
          </p:cNvPr>
          <p:cNvSpPr/>
          <p:nvPr/>
        </p:nvSpPr>
        <p:spPr>
          <a:xfrm>
            <a:off x="1900099" y="1318546"/>
            <a:ext cx="1122219" cy="5403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</a:rPr>
              <a:t>相关性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B45FA19E-B225-4F43-8C93-08B6D637FAA3}"/>
              </a:ext>
            </a:extLst>
          </p:cNvPr>
          <p:cNvSpPr/>
          <p:nvPr/>
        </p:nvSpPr>
        <p:spPr>
          <a:xfrm>
            <a:off x="5849770" y="1318546"/>
            <a:ext cx="1413165" cy="540327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</a:rPr>
              <a:t>因果关系</a:t>
            </a:r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98F460E7-F752-45A4-ADC1-3B587F925BEB}"/>
              </a:ext>
            </a:extLst>
          </p:cNvPr>
          <p:cNvCxnSpPr>
            <a:stCxn id="9" idx="6"/>
            <a:endCxn id="10" idx="2"/>
          </p:cNvCxnSpPr>
          <p:nvPr/>
        </p:nvCxnSpPr>
        <p:spPr>
          <a:xfrm>
            <a:off x="3022318" y="1588710"/>
            <a:ext cx="2827452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id="{75DEC2AC-81F3-46E7-8382-27CC799976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0098" y="4844623"/>
            <a:ext cx="2372641" cy="15788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C8EA208-3113-49EC-8FED-8E876B85FA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8788" y="4780453"/>
            <a:ext cx="2924147" cy="1637523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F4C05EEB-BA4F-4969-99F1-A562D9E3C320}"/>
              </a:ext>
            </a:extLst>
          </p:cNvPr>
          <p:cNvSpPr txBox="1"/>
          <p:nvPr/>
        </p:nvSpPr>
        <p:spPr>
          <a:xfrm>
            <a:off x="3760925" y="1215961"/>
            <a:ext cx="15378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PCR</a:t>
            </a:r>
            <a:r>
              <a:rPr lang="zh-CN" altLang="en-US" sz="1600" dirty="0"/>
              <a:t>，凝胶电泳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E56D4E7-B0D4-4BA1-9079-F30DF51F53EE}"/>
              </a:ext>
            </a:extLst>
          </p:cNvPr>
          <p:cNvSpPr txBox="1"/>
          <p:nvPr/>
        </p:nvSpPr>
        <p:spPr>
          <a:xfrm>
            <a:off x="3314421" y="1588709"/>
            <a:ext cx="2430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基因敲除，敲减，过表达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AD16D754-E6C2-4808-A886-9E7C6680F5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099" y="1911823"/>
            <a:ext cx="5362836" cy="293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56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16401" y="84568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第四节：功能分析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8640660" y="6492875"/>
            <a:ext cx="373943" cy="365125"/>
          </a:xfrm>
        </p:spPr>
        <p:txBody>
          <a:bodyPr/>
          <a:lstStyle/>
          <a:p>
            <a:pPr algn="ctr"/>
            <a:fld id="{7A9B8ABA-E741-4B5A-BC12-4FB7471CFE15}" type="slidenum">
              <a:rPr lang="zh-CN" altLang="en-US" smtClean="0"/>
              <a:pPr algn="ctr"/>
              <a:t>21</a:t>
            </a:fld>
            <a:endParaRPr lang="zh-CN" altLang="en-US" dirty="0"/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1" y="48412"/>
            <a:ext cx="365949" cy="50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17" name="标题 1">
            <a:extLst>
              <a:ext uri="{FF2B5EF4-FFF2-40B4-BE49-F238E27FC236}">
                <a16:creationId xmlns:a16="http://schemas.microsoft.com/office/drawing/2014/main" id="{CB787FA4-76D4-4383-9B4F-8A1F9FF892B5}"/>
              </a:ext>
            </a:extLst>
          </p:cNvPr>
          <p:cNvSpPr txBox="1">
            <a:spLocks/>
          </p:cNvSpPr>
          <p:nvPr/>
        </p:nvSpPr>
        <p:spPr>
          <a:xfrm>
            <a:off x="1440022" y="761726"/>
            <a:ext cx="796102" cy="515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拓展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4E389892-B815-4E06-8E90-05FCDCA81F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77B64DD-9BA5-4824-B7F6-71347F498D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775" y="3396006"/>
            <a:ext cx="4603761" cy="294270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77C3507-120E-4AA5-95A7-90FE6D572A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25" y="1588536"/>
            <a:ext cx="2725032" cy="635840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60E1C399-D2F8-41C9-8EEB-6AE463411582}"/>
              </a:ext>
            </a:extLst>
          </p:cNvPr>
          <p:cNvSpPr txBox="1"/>
          <p:nvPr/>
        </p:nvSpPr>
        <p:spPr>
          <a:xfrm>
            <a:off x="4148049" y="1787810"/>
            <a:ext cx="2477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全长转录本（三代测序）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2F6B8FE9-62F8-40BB-A746-94F3DB21F1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3125" y="2323452"/>
            <a:ext cx="2725032" cy="617674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698A1778-1AAE-40AA-953B-7E3FC9233734}"/>
              </a:ext>
            </a:extLst>
          </p:cNvPr>
          <p:cNvSpPr txBox="1"/>
          <p:nvPr/>
        </p:nvSpPr>
        <p:spPr>
          <a:xfrm>
            <a:off x="4148050" y="2447623"/>
            <a:ext cx="2477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单细胞测序（</a:t>
            </a:r>
            <a:r>
              <a:rPr lang="en-US" altLang="zh-CN" dirty="0"/>
              <a:t>single cell</a:t>
            </a:r>
            <a:r>
              <a:rPr lang="zh-CN" altLang="en-US" dirty="0"/>
              <a:t>）</a:t>
            </a:r>
          </a:p>
        </p:txBody>
      </p:sp>
      <p:sp>
        <p:nvSpPr>
          <p:cNvPr id="27" name="圆角矩形 13">
            <a:extLst>
              <a:ext uri="{FF2B5EF4-FFF2-40B4-BE49-F238E27FC236}">
                <a16:creationId xmlns:a16="http://schemas.microsoft.com/office/drawing/2014/main" id="{652E7A23-79FC-4047-8558-EECFB8997004}"/>
              </a:ext>
            </a:extLst>
          </p:cNvPr>
          <p:cNvSpPr/>
          <p:nvPr/>
        </p:nvSpPr>
        <p:spPr>
          <a:xfrm>
            <a:off x="897775" y="1521229"/>
            <a:ext cx="7431578" cy="1620982"/>
          </a:xfrm>
          <a:prstGeom prst="roundRect">
            <a:avLst>
              <a:gd name="adj" fmla="val 948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C326EED1-308F-44DC-868A-28661A0BC3D7}"/>
              </a:ext>
            </a:extLst>
          </p:cNvPr>
          <p:cNvSpPr txBox="1"/>
          <p:nvPr/>
        </p:nvSpPr>
        <p:spPr>
          <a:xfrm>
            <a:off x="5501536" y="3263002"/>
            <a:ext cx="28278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/>
              <a:t>    多组学整合</a:t>
            </a:r>
            <a:r>
              <a:rPr lang="zh-CN" altLang="en-US" sz="1600" dirty="0"/>
              <a:t>：基因组，表观组，蛋白组，代谢组，表型组</a:t>
            </a:r>
            <a:endParaRPr lang="en-US" altLang="zh-CN" sz="1600" dirty="0"/>
          </a:p>
          <a:p>
            <a:endParaRPr lang="en-US" altLang="zh-CN" sz="1600" b="1" dirty="0"/>
          </a:p>
          <a:p>
            <a:r>
              <a:rPr lang="zh-CN" altLang="en-US" sz="1600" b="1" dirty="0"/>
              <a:t>    非编码</a:t>
            </a:r>
            <a:r>
              <a:rPr lang="zh-CN" altLang="en-US" sz="1600" dirty="0"/>
              <a:t>：</a:t>
            </a:r>
            <a:r>
              <a:rPr lang="en-US" altLang="zh-CN" sz="1600" dirty="0" err="1"/>
              <a:t>lncRNA</a:t>
            </a:r>
            <a:r>
              <a:rPr lang="zh-CN" altLang="en-US" sz="1600" dirty="0"/>
              <a:t>，</a:t>
            </a:r>
            <a:r>
              <a:rPr lang="en-US" altLang="zh-CN" sz="1600" dirty="0" err="1"/>
              <a:t>circRNA</a:t>
            </a:r>
            <a:endParaRPr lang="en-US" altLang="zh-CN" sz="1600" dirty="0"/>
          </a:p>
          <a:p>
            <a:endParaRPr lang="en-US" altLang="zh-CN" sz="1600" b="1" dirty="0"/>
          </a:p>
          <a:p>
            <a:r>
              <a:rPr lang="en-US" altLang="zh-CN" sz="1600" b="1" dirty="0"/>
              <a:t>    </a:t>
            </a:r>
            <a:r>
              <a:rPr lang="zh-CN" altLang="en-US" sz="1600" b="1" dirty="0"/>
              <a:t>表观转录组</a:t>
            </a:r>
            <a:r>
              <a:rPr lang="zh-CN" altLang="en-US" sz="1600" dirty="0"/>
              <a:t>：</a:t>
            </a:r>
            <a:r>
              <a:rPr lang="en-US" altLang="zh-CN" sz="1600" dirty="0"/>
              <a:t>m</a:t>
            </a:r>
            <a:r>
              <a:rPr lang="en-US" altLang="zh-CN" sz="1600" baseline="30000" dirty="0"/>
              <a:t>6</a:t>
            </a:r>
            <a:r>
              <a:rPr lang="en-US" altLang="zh-CN" sz="1600" dirty="0"/>
              <a:t>A</a:t>
            </a:r>
            <a:r>
              <a:rPr lang="zh-CN" altLang="en-US" sz="1600" dirty="0"/>
              <a:t>修饰</a:t>
            </a:r>
            <a:endParaRPr lang="en-US" altLang="zh-CN" sz="1600" dirty="0"/>
          </a:p>
          <a:p>
            <a:endParaRPr lang="zh-CN" altLang="en-US" sz="1600" dirty="0"/>
          </a:p>
        </p:txBody>
      </p:sp>
      <p:sp>
        <p:nvSpPr>
          <p:cNvPr id="29" name="圆角矩形 15">
            <a:extLst>
              <a:ext uri="{FF2B5EF4-FFF2-40B4-BE49-F238E27FC236}">
                <a16:creationId xmlns:a16="http://schemas.microsoft.com/office/drawing/2014/main" id="{91E91629-E4A9-4B16-AA85-CC126E10AB56}"/>
              </a:ext>
            </a:extLst>
          </p:cNvPr>
          <p:cNvSpPr/>
          <p:nvPr/>
        </p:nvSpPr>
        <p:spPr>
          <a:xfrm>
            <a:off x="897774" y="3275215"/>
            <a:ext cx="7452595" cy="3161360"/>
          </a:xfrm>
          <a:prstGeom prst="roundRect">
            <a:avLst>
              <a:gd name="adj" fmla="val 447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标注 16">
            <a:extLst>
              <a:ext uri="{FF2B5EF4-FFF2-40B4-BE49-F238E27FC236}">
                <a16:creationId xmlns:a16="http://schemas.microsoft.com/office/drawing/2014/main" id="{A2E3B914-259B-4A9B-8570-A4EDB46A0910}"/>
              </a:ext>
            </a:extLst>
          </p:cNvPr>
          <p:cNvSpPr/>
          <p:nvPr/>
        </p:nvSpPr>
        <p:spPr>
          <a:xfrm>
            <a:off x="6955134" y="1897538"/>
            <a:ext cx="1115214" cy="872263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技术革新</a:t>
            </a:r>
          </a:p>
        </p:txBody>
      </p:sp>
      <p:sp>
        <p:nvSpPr>
          <p:cNvPr id="31" name="矩形标注 17">
            <a:extLst>
              <a:ext uri="{FF2B5EF4-FFF2-40B4-BE49-F238E27FC236}">
                <a16:creationId xmlns:a16="http://schemas.microsoft.com/office/drawing/2014/main" id="{F0A96BDE-E2B2-4600-86DE-80BD42F1FF20}"/>
              </a:ext>
            </a:extLst>
          </p:cNvPr>
          <p:cNvSpPr/>
          <p:nvPr/>
        </p:nvSpPr>
        <p:spPr>
          <a:xfrm>
            <a:off x="6284408" y="5073717"/>
            <a:ext cx="1453265" cy="1122218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整合应用</a:t>
            </a:r>
          </a:p>
        </p:txBody>
      </p:sp>
    </p:spTree>
    <p:extLst>
      <p:ext uri="{BB962C8B-B14F-4D97-AF65-F5344CB8AC3E}">
        <p14:creationId xmlns:p14="http://schemas.microsoft.com/office/powerpoint/2010/main" val="119524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 animBg="1"/>
      <p:bldP spid="28" grpId="0"/>
      <p:bldP spid="29" grpId="0" animBg="1"/>
      <p:bldP spid="30" grpId="0" animBg="1"/>
      <p:bldP spid="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16401" y="84568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第五节：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RNA-seq 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数据分析案例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8640661" y="6492875"/>
            <a:ext cx="356690" cy="365125"/>
          </a:xfrm>
        </p:spPr>
        <p:txBody>
          <a:bodyPr/>
          <a:lstStyle/>
          <a:p>
            <a:pPr algn="ctr"/>
            <a:fld id="{7A9B8ABA-E741-4B5A-BC12-4FB7471CFE15}" type="slidenum">
              <a:rPr lang="zh-CN" altLang="en-US" smtClean="0"/>
              <a:pPr algn="ctr"/>
              <a:t>22</a:t>
            </a:fld>
            <a:endParaRPr lang="zh-CN" altLang="en-US" dirty="0"/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1" y="48412"/>
            <a:ext cx="365949" cy="50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445C836-13BE-4241-B91C-A262384A71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sp>
        <p:nvSpPr>
          <p:cNvPr id="8" name="圆角矩形 8">
            <a:extLst>
              <a:ext uri="{FF2B5EF4-FFF2-40B4-BE49-F238E27FC236}">
                <a16:creationId xmlns:a16="http://schemas.microsoft.com/office/drawing/2014/main" id="{FFB01B28-4308-40B4-B986-D5FD6B93C981}"/>
              </a:ext>
            </a:extLst>
          </p:cNvPr>
          <p:cNvSpPr/>
          <p:nvPr/>
        </p:nvSpPr>
        <p:spPr>
          <a:xfrm>
            <a:off x="1216936" y="3763425"/>
            <a:ext cx="1496291" cy="2161309"/>
          </a:xfrm>
          <a:prstGeom prst="roundRect">
            <a:avLst>
              <a:gd name="adj" fmla="val 5000"/>
            </a:avLst>
          </a:prstGeom>
          <a:noFill/>
          <a:ln>
            <a:solidFill>
              <a:srgbClr val="CE99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B6C7CF"/>
              </a:solidFill>
            </a:endParaRPr>
          </a:p>
        </p:txBody>
      </p:sp>
      <p:sp>
        <p:nvSpPr>
          <p:cNvPr id="9" name="圆角矩形 11">
            <a:extLst>
              <a:ext uri="{FF2B5EF4-FFF2-40B4-BE49-F238E27FC236}">
                <a16:creationId xmlns:a16="http://schemas.microsoft.com/office/drawing/2014/main" id="{F2AF6D24-4BCB-4FA4-8172-0548D5E81BB0}"/>
              </a:ext>
            </a:extLst>
          </p:cNvPr>
          <p:cNvSpPr/>
          <p:nvPr/>
        </p:nvSpPr>
        <p:spPr>
          <a:xfrm>
            <a:off x="2943885" y="3763427"/>
            <a:ext cx="1496291" cy="2161309"/>
          </a:xfrm>
          <a:prstGeom prst="roundRect">
            <a:avLst>
              <a:gd name="adj" fmla="val 5000"/>
            </a:avLst>
          </a:prstGeom>
          <a:noFill/>
          <a:ln>
            <a:solidFill>
              <a:srgbClr val="0190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5BF0124-9A6F-4DB0-A70E-DA8BCDF1AA94}"/>
              </a:ext>
            </a:extLst>
          </p:cNvPr>
          <p:cNvSpPr/>
          <p:nvPr/>
        </p:nvSpPr>
        <p:spPr>
          <a:xfrm>
            <a:off x="3049778" y="5307452"/>
            <a:ext cx="1282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190B0"/>
                </a:solidFill>
                <a:sym typeface="Symbol" panose="05050102010706020507" pitchFamily="18" charset="2"/>
              </a:rPr>
              <a:t>2.</a:t>
            </a:r>
            <a:r>
              <a:rPr lang="zh-CN" altLang="en-US" dirty="0">
                <a:solidFill>
                  <a:srgbClr val="0190B0"/>
                </a:solidFill>
                <a:sym typeface="Symbol" panose="05050102010706020507" pitchFamily="18" charset="2"/>
              </a:rPr>
              <a:t>差异分析</a:t>
            </a:r>
            <a:endParaRPr lang="zh-CN" altLang="en-US" dirty="0">
              <a:solidFill>
                <a:srgbClr val="0190B0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5E85DCC-E431-4BB3-BC40-277CB380B36F}"/>
              </a:ext>
            </a:extLst>
          </p:cNvPr>
          <p:cNvSpPr/>
          <p:nvPr/>
        </p:nvSpPr>
        <p:spPr>
          <a:xfrm>
            <a:off x="1322829" y="5307450"/>
            <a:ext cx="1282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4FB88E"/>
                </a:solidFill>
              </a:rPr>
              <a:t>1.</a:t>
            </a:r>
            <a:r>
              <a:rPr lang="zh-CN" altLang="en-US" dirty="0">
                <a:solidFill>
                  <a:srgbClr val="4FB88E"/>
                </a:solidFill>
              </a:rPr>
              <a:t>软件安装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12B3F436-AF5A-41BB-B95D-3255B1BB70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812" y="4119921"/>
            <a:ext cx="1160270" cy="868390"/>
          </a:xfrm>
          <a:prstGeom prst="rect">
            <a:avLst/>
          </a:prstGeom>
        </p:spPr>
      </p:pic>
      <p:sp>
        <p:nvSpPr>
          <p:cNvPr id="13" name="圆角矩形 15">
            <a:extLst>
              <a:ext uri="{FF2B5EF4-FFF2-40B4-BE49-F238E27FC236}">
                <a16:creationId xmlns:a16="http://schemas.microsoft.com/office/drawing/2014/main" id="{E36FD837-0D0F-43B3-BA04-B70D325EE2A5}"/>
              </a:ext>
            </a:extLst>
          </p:cNvPr>
          <p:cNvSpPr/>
          <p:nvPr/>
        </p:nvSpPr>
        <p:spPr>
          <a:xfrm>
            <a:off x="4667751" y="3763425"/>
            <a:ext cx="1496291" cy="2161309"/>
          </a:xfrm>
          <a:prstGeom prst="roundRect">
            <a:avLst>
              <a:gd name="adj" fmla="val 5000"/>
            </a:avLst>
          </a:prstGeom>
          <a:noFill/>
          <a:ln>
            <a:solidFill>
              <a:srgbClr val="8788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FA9D819-DC59-49E5-9C78-47FEDB045326}"/>
              </a:ext>
            </a:extLst>
          </p:cNvPr>
          <p:cNvSpPr/>
          <p:nvPr/>
        </p:nvSpPr>
        <p:spPr>
          <a:xfrm>
            <a:off x="4773644" y="5307450"/>
            <a:ext cx="1282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8788C1"/>
                </a:solidFill>
                <a:sym typeface="Symbol" panose="05050102010706020507" pitchFamily="18" charset="2"/>
              </a:rPr>
              <a:t>3.</a:t>
            </a:r>
            <a:r>
              <a:rPr lang="zh-CN" altLang="en-US" dirty="0">
                <a:solidFill>
                  <a:srgbClr val="8788C1"/>
                </a:solidFill>
                <a:sym typeface="Symbol" panose="05050102010706020507" pitchFamily="18" charset="2"/>
              </a:rPr>
              <a:t>聚类分析</a:t>
            </a:r>
            <a:endParaRPr lang="zh-CN" altLang="en-US" dirty="0">
              <a:solidFill>
                <a:srgbClr val="8788C1"/>
              </a:solidFill>
            </a:endParaRPr>
          </a:p>
        </p:txBody>
      </p:sp>
      <p:sp>
        <p:nvSpPr>
          <p:cNvPr id="15" name="圆角矩形 17">
            <a:extLst>
              <a:ext uri="{FF2B5EF4-FFF2-40B4-BE49-F238E27FC236}">
                <a16:creationId xmlns:a16="http://schemas.microsoft.com/office/drawing/2014/main" id="{AA525CDC-905E-4E11-9A7A-59A72D6DFFAB}"/>
              </a:ext>
            </a:extLst>
          </p:cNvPr>
          <p:cNvSpPr/>
          <p:nvPr/>
        </p:nvSpPr>
        <p:spPr>
          <a:xfrm>
            <a:off x="6391617" y="3763425"/>
            <a:ext cx="1496291" cy="2161309"/>
          </a:xfrm>
          <a:prstGeom prst="roundRect">
            <a:avLst>
              <a:gd name="adj" fmla="val 5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9DD003B0-2BBD-4D97-8BD8-E415217D895A}"/>
              </a:ext>
            </a:extLst>
          </p:cNvPr>
          <p:cNvSpPr/>
          <p:nvPr/>
        </p:nvSpPr>
        <p:spPr>
          <a:xfrm>
            <a:off x="6497510" y="5307450"/>
            <a:ext cx="1282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7676"/>
                </a:solidFill>
                <a:sym typeface="Symbol" panose="05050102010706020507" pitchFamily="18" charset="2"/>
              </a:rPr>
              <a:t>4.</a:t>
            </a:r>
            <a:r>
              <a:rPr lang="zh-CN" altLang="en-US" dirty="0">
                <a:solidFill>
                  <a:srgbClr val="FF7676"/>
                </a:solidFill>
                <a:sym typeface="Symbol" panose="05050102010706020507" pitchFamily="18" charset="2"/>
              </a:rPr>
              <a:t>功能富集</a:t>
            </a:r>
            <a:endParaRPr lang="zh-CN" altLang="en-US" dirty="0">
              <a:solidFill>
                <a:srgbClr val="FF7676"/>
              </a:solidFill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A904FDBA-031A-438C-8E30-0E5D974820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6936" y="1564286"/>
            <a:ext cx="6670972" cy="2188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11AF3399-FB2A-49FF-B24A-E208A2729819}"/>
              </a:ext>
            </a:extLst>
          </p:cNvPr>
          <p:cNvSpPr txBox="1"/>
          <p:nvPr/>
        </p:nvSpPr>
        <p:spPr>
          <a:xfrm>
            <a:off x="1216936" y="1573634"/>
            <a:ext cx="1226960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统计分析及可视化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FE25ADB9-4D25-4AE7-BC33-4F00E42E2A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059" y="4063552"/>
            <a:ext cx="981128" cy="98112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9CD91DA-6996-4015-8259-62B9164B18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7016" y="4171618"/>
            <a:ext cx="775977" cy="76499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3A77E001-1FF3-4CC3-9C5D-AF2746D2303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089" r="27414"/>
          <a:stretch/>
        </p:blipFill>
        <p:spPr>
          <a:xfrm>
            <a:off x="6633556" y="4171618"/>
            <a:ext cx="1011913" cy="76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5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3" grpId="0" animBg="1"/>
      <p:bldP spid="14" grpId="0"/>
      <p:bldP spid="15" grpId="0" animBg="1"/>
      <p:bldP spid="16" grpId="0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16401" y="84568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第五节：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RNA-seq 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数据分析案例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8640660" y="6492875"/>
            <a:ext cx="373943" cy="365125"/>
          </a:xfrm>
        </p:spPr>
        <p:txBody>
          <a:bodyPr/>
          <a:lstStyle/>
          <a:p>
            <a:pPr algn="ctr"/>
            <a:fld id="{7A9B8ABA-E741-4B5A-BC12-4FB7471CFE15}" type="slidenum">
              <a:rPr lang="zh-CN" altLang="en-US" smtClean="0"/>
              <a:pPr algn="ctr"/>
              <a:t>23</a:t>
            </a:fld>
            <a:endParaRPr lang="zh-CN" altLang="en-US" dirty="0"/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1" y="48412"/>
            <a:ext cx="365949" cy="50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512C9406-60C4-4B13-9164-3F78EEB7DFD9}"/>
              </a:ext>
            </a:extLst>
          </p:cNvPr>
          <p:cNvSpPr txBox="1">
            <a:spLocks/>
          </p:cNvSpPr>
          <p:nvPr/>
        </p:nvSpPr>
        <p:spPr>
          <a:xfrm>
            <a:off x="1440022" y="761726"/>
            <a:ext cx="1419556" cy="515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软件安装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B856D2D-6EC3-4C02-B6AC-567B3B3D0B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0ED5776-9786-4B6D-833D-3DD830D43B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5075" y="1845309"/>
            <a:ext cx="3511936" cy="1147636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CEDE5012-7FE1-48C4-A707-6A813931BBF2}"/>
              </a:ext>
            </a:extLst>
          </p:cNvPr>
          <p:cNvSpPr txBox="1"/>
          <p:nvPr/>
        </p:nvSpPr>
        <p:spPr>
          <a:xfrm>
            <a:off x="4975111" y="2921870"/>
            <a:ext cx="2014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accent6">
                    <a:lumMod val="75000"/>
                  </a:schemeClr>
                </a:solidFill>
              </a:rPr>
              <a:t>ggplot2</a:t>
            </a: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</a:rPr>
              <a:t>（作图）</a:t>
            </a:r>
            <a:endParaRPr lang="en-US" altLang="zh-CN" sz="14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altLang="zh-CN" sz="1400" dirty="0" err="1">
                <a:solidFill>
                  <a:schemeClr val="accent6">
                    <a:lumMod val="75000"/>
                  </a:schemeClr>
                </a:solidFill>
              </a:rPr>
              <a:t>pheatmap</a:t>
            </a: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</a:rPr>
              <a:t>（聚类可视化）</a:t>
            </a:r>
            <a:endParaRPr lang="zh-CN" altLang="en-US" sz="2400" b="1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8D59229B-0D2B-42B0-97EC-1267C42E3B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281" y="1836260"/>
            <a:ext cx="4238095" cy="1704762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3C04CAC6-F683-4878-A3ED-23474FF81D8F}"/>
              </a:ext>
            </a:extLst>
          </p:cNvPr>
          <p:cNvSpPr/>
          <p:nvPr/>
        </p:nvSpPr>
        <p:spPr>
          <a:xfrm>
            <a:off x="4703631" y="3588013"/>
            <a:ext cx="44403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accent6"/>
                </a:solidFill>
              </a:rPr>
              <a:t>#</a:t>
            </a:r>
            <a:r>
              <a:rPr lang="zh-CN" altLang="en-US" sz="1600" dirty="0">
                <a:solidFill>
                  <a:schemeClr val="accent6"/>
                </a:solidFill>
              </a:rPr>
              <a:t>从</a:t>
            </a:r>
            <a:r>
              <a:rPr lang="en-US" altLang="zh-CN" sz="1600" dirty="0" err="1">
                <a:solidFill>
                  <a:schemeClr val="accent6"/>
                </a:solidFill>
              </a:rPr>
              <a:t>cran</a:t>
            </a:r>
            <a:r>
              <a:rPr lang="zh-CN" altLang="en-US" sz="1600" dirty="0">
                <a:solidFill>
                  <a:schemeClr val="accent6"/>
                </a:solidFill>
              </a:rPr>
              <a:t>安装</a:t>
            </a:r>
            <a:r>
              <a:rPr lang="en-US" altLang="zh-CN" sz="1600" dirty="0" err="1">
                <a:solidFill>
                  <a:schemeClr val="accent6"/>
                </a:solidFill>
              </a:rPr>
              <a:t>pheatmap</a:t>
            </a:r>
            <a:r>
              <a:rPr lang="zh-CN" altLang="en-US" sz="1600" dirty="0">
                <a:solidFill>
                  <a:schemeClr val="accent6"/>
                </a:solidFill>
              </a:rPr>
              <a:t>，</a:t>
            </a:r>
            <a:r>
              <a:rPr lang="en-US" altLang="zh-CN" sz="1600" dirty="0">
                <a:solidFill>
                  <a:schemeClr val="accent6"/>
                </a:solidFill>
              </a:rPr>
              <a:t>ggplot2</a:t>
            </a:r>
          </a:p>
          <a:p>
            <a:r>
              <a:rPr lang="en-US" altLang="zh-CN" sz="1600" dirty="0" err="1"/>
              <a:t>chooseCRANmirror</a:t>
            </a:r>
            <a:r>
              <a:rPr lang="en-US" altLang="zh-CN" sz="1600" dirty="0"/>
              <a:t>()</a:t>
            </a:r>
          </a:p>
          <a:p>
            <a:r>
              <a:rPr lang="en-US" altLang="zh-CN" sz="1600" dirty="0" err="1"/>
              <a:t>install.packages</a:t>
            </a:r>
            <a:r>
              <a:rPr lang="en-US" altLang="zh-CN" sz="1600" dirty="0"/>
              <a:t>(“</a:t>
            </a:r>
            <a:r>
              <a:rPr lang="en-US" altLang="zh-CN" sz="1600" dirty="0" err="1">
                <a:solidFill>
                  <a:schemeClr val="bg1">
                    <a:lumMod val="50000"/>
                  </a:schemeClr>
                </a:solidFill>
              </a:rPr>
              <a:t>pheatmap</a:t>
            </a:r>
            <a:r>
              <a:rPr lang="en-US" altLang="zh-CN" sz="1600" dirty="0"/>
              <a:t>”)</a:t>
            </a:r>
          </a:p>
          <a:p>
            <a:r>
              <a:rPr lang="en-US" altLang="zh-CN" sz="1600" dirty="0"/>
              <a:t>library(</a:t>
            </a:r>
            <a:r>
              <a:rPr lang="en-US" altLang="zh-CN" sz="1600" dirty="0" err="1"/>
              <a:t>pheatmap</a:t>
            </a:r>
            <a:r>
              <a:rPr lang="en-US" altLang="zh-CN" sz="1600" dirty="0"/>
              <a:t>)</a:t>
            </a:r>
          </a:p>
          <a:p>
            <a:r>
              <a:rPr lang="en-US" altLang="zh-CN" sz="1600" dirty="0" err="1"/>
              <a:t>install.packages</a:t>
            </a:r>
            <a:r>
              <a:rPr lang="en-US" altLang="zh-CN" sz="1600" dirty="0"/>
              <a:t>(“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ggplot2</a:t>
            </a:r>
            <a:r>
              <a:rPr lang="en-US" altLang="zh-CN" sz="1600" dirty="0"/>
              <a:t>”)</a:t>
            </a:r>
          </a:p>
          <a:p>
            <a:r>
              <a:rPr lang="en-US" altLang="zh-CN" sz="1600" dirty="0"/>
              <a:t>library(ggplot2)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E6EDADD-A591-4DAA-8DF2-7838699B0564}"/>
              </a:ext>
            </a:extLst>
          </p:cNvPr>
          <p:cNvSpPr/>
          <p:nvPr/>
        </p:nvSpPr>
        <p:spPr>
          <a:xfrm>
            <a:off x="4703631" y="5166722"/>
            <a:ext cx="44403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accent6"/>
                </a:solidFill>
              </a:rPr>
              <a:t>#从</a:t>
            </a:r>
            <a:r>
              <a:rPr lang="en-US" altLang="zh-CN" sz="1600" dirty="0" err="1">
                <a:solidFill>
                  <a:schemeClr val="accent6"/>
                </a:solidFill>
              </a:rPr>
              <a:t>BiocManager</a:t>
            </a:r>
            <a:r>
              <a:rPr lang="zh-CN" altLang="en-US" sz="1600" dirty="0">
                <a:solidFill>
                  <a:schemeClr val="accent6"/>
                </a:solidFill>
              </a:rPr>
              <a:t>安装DESeq2</a:t>
            </a:r>
          </a:p>
          <a:p>
            <a:r>
              <a:rPr lang="zh-CN" altLang="en-US" sz="1600" dirty="0"/>
              <a:t>chooseBioCmirror() </a:t>
            </a:r>
            <a:r>
              <a:rPr lang="zh-CN" altLang="en-US" sz="1600" dirty="0">
                <a:solidFill>
                  <a:schemeClr val="accent6"/>
                </a:solidFill>
              </a:rPr>
              <a:t>#China Anhui</a:t>
            </a:r>
          </a:p>
          <a:p>
            <a:r>
              <a:rPr lang="en-US" altLang="zh-CN" sz="1600" dirty="0"/>
              <a:t>library(</a:t>
            </a:r>
            <a:r>
              <a:rPr lang="en-US" altLang="zh-CN" sz="1600" dirty="0" err="1"/>
              <a:t>BiocManager</a:t>
            </a:r>
            <a:r>
              <a:rPr lang="en-US" altLang="zh-CN" sz="1600" dirty="0"/>
              <a:t>)</a:t>
            </a:r>
          </a:p>
          <a:p>
            <a:r>
              <a:rPr lang="en-US" altLang="zh-CN" sz="1600" dirty="0" err="1"/>
              <a:t>BiocManager</a:t>
            </a:r>
            <a:r>
              <a:rPr lang="en-US" altLang="zh-CN" sz="1600" dirty="0"/>
              <a:t>::install("DESeq2")</a:t>
            </a:r>
          </a:p>
          <a:p>
            <a:r>
              <a:rPr lang="en-US" altLang="zh-CN" sz="1600" dirty="0"/>
              <a:t>library(DESeq2)</a:t>
            </a:r>
            <a:endParaRPr lang="zh-CN" altLang="en-US" sz="1600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3FE03D5-F02E-4069-AE5A-C39385F5D986}"/>
              </a:ext>
            </a:extLst>
          </p:cNvPr>
          <p:cNvSpPr/>
          <p:nvPr/>
        </p:nvSpPr>
        <p:spPr>
          <a:xfrm>
            <a:off x="6124712" y="2035845"/>
            <a:ext cx="22155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accent6">
                    <a:lumMod val="75000"/>
                  </a:schemeClr>
                </a:solidFill>
              </a:rPr>
              <a:t>DESeq2</a:t>
            </a: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</a:rPr>
              <a:t>（差异表达分析） </a:t>
            </a:r>
            <a:endParaRPr lang="zh-CN" altLang="en-US" sz="1400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713BA42-7C48-4218-A670-8072E25F12AB}"/>
              </a:ext>
            </a:extLst>
          </p:cNvPr>
          <p:cNvSpPr/>
          <p:nvPr/>
        </p:nvSpPr>
        <p:spPr>
          <a:xfrm>
            <a:off x="7079667" y="2952648"/>
            <a:ext cx="909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hlinkClick r:id="rId6"/>
              </a:rPr>
              <a:t>CRAN</a:t>
            </a:r>
            <a:endParaRPr lang="zh-CN" altLang="en-US" sz="2400" b="1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66F7CB53-A26B-4ED0-B928-8BE7D00FB9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281" y="3588013"/>
            <a:ext cx="4238095" cy="276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86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16401" y="84568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第五节：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RNA-seq 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数据分析案例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8640661" y="6492875"/>
            <a:ext cx="391196" cy="365125"/>
          </a:xfrm>
        </p:spPr>
        <p:txBody>
          <a:bodyPr/>
          <a:lstStyle/>
          <a:p>
            <a:pPr algn="ctr"/>
            <a:fld id="{7A9B8ABA-E741-4B5A-BC12-4FB7471CFE15}" type="slidenum">
              <a:rPr lang="zh-CN" altLang="en-US" smtClean="0"/>
              <a:pPr algn="ctr"/>
              <a:t>24</a:t>
            </a:fld>
            <a:endParaRPr lang="zh-CN" altLang="en-US" dirty="0"/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1" y="48412"/>
            <a:ext cx="365949" cy="50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347751BA-2F9D-4A72-BE5A-BFC1B1E75EF4}"/>
              </a:ext>
            </a:extLst>
          </p:cNvPr>
          <p:cNvSpPr txBox="1">
            <a:spLocks/>
          </p:cNvSpPr>
          <p:nvPr/>
        </p:nvSpPr>
        <p:spPr>
          <a:xfrm>
            <a:off x="1440022" y="761726"/>
            <a:ext cx="1419556" cy="515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差异分析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5EC7705-E71B-44C6-A317-EA138CA8BB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3B7A9EB6-A58E-4F7D-AC5F-4D63844BB724}"/>
              </a:ext>
            </a:extLst>
          </p:cNvPr>
          <p:cNvSpPr/>
          <p:nvPr/>
        </p:nvSpPr>
        <p:spPr>
          <a:xfrm>
            <a:off x="0" y="1293788"/>
            <a:ext cx="9144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accent6"/>
                </a:solidFill>
              </a:rPr>
              <a:t>#</a:t>
            </a:r>
            <a:r>
              <a:rPr lang="zh-CN" altLang="en-US" sz="1600" dirty="0">
                <a:solidFill>
                  <a:schemeClr val="accent6"/>
                </a:solidFill>
              </a:rPr>
              <a:t>数据预处理</a:t>
            </a:r>
            <a:endParaRPr lang="en-US" altLang="zh-CN" sz="1600" dirty="0">
              <a:solidFill>
                <a:schemeClr val="accent6"/>
              </a:solidFill>
            </a:endParaRPr>
          </a:p>
          <a:p>
            <a:r>
              <a:rPr lang="en-US" altLang="zh-CN" sz="1600" dirty="0" err="1"/>
              <a:t>setwd</a:t>
            </a:r>
            <a:r>
              <a:rPr lang="en-US" altLang="zh-CN" sz="1600" dirty="0"/>
              <a:t>(“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F:/</a:t>
            </a:r>
            <a:r>
              <a:rPr lang="en-US" altLang="zh-CN" sz="1600" dirty="0" err="1">
                <a:solidFill>
                  <a:schemeClr val="bg1">
                    <a:lumMod val="50000"/>
                  </a:schemeClr>
                </a:solidFill>
              </a:rPr>
              <a:t>rnaseq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/data</a:t>
            </a:r>
            <a:r>
              <a:rPr lang="en-US" altLang="zh-CN" sz="1600" dirty="0"/>
              <a:t>”) </a:t>
            </a:r>
            <a:r>
              <a:rPr lang="en-US" altLang="zh-CN" sz="1600" dirty="0">
                <a:solidFill>
                  <a:schemeClr val="accent6"/>
                </a:solidFill>
              </a:rPr>
              <a:t>#</a:t>
            </a:r>
            <a:r>
              <a:rPr lang="zh-CN" altLang="en-US" sz="1600" dirty="0">
                <a:solidFill>
                  <a:schemeClr val="accent6"/>
                </a:solidFill>
              </a:rPr>
              <a:t>设置工作目录（根据自己存放数据的目录修改）</a:t>
            </a:r>
          </a:p>
          <a:p>
            <a:r>
              <a:rPr lang="en-US" altLang="zh-CN" sz="1600" dirty="0"/>
              <a:t>library(DESeq2) </a:t>
            </a:r>
            <a:r>
              <a:rPr lang="en-US" altLang="zh-CN" sz="1600" dirty="0">
                <a:solidFill>
                  <a:schemeClr val="accent6"/>
                </a:solidFill>
              </a:rPr>
              <a:t>#</a:t>
            </a:r>
            <a:r>
              <a:rPr lang="zh-CN" altLang="en-US" sz="1600" dirty="0">
                <a:solidFill>
                  <a:schemeClr val="accent6"/>
                </a:solidFill>
              </a:rPr>
              <a:t>载入</a:t>
            </a:r>
            <a:r>
              <a:rPr lang="en-US" altLang="zh-CN" sz="1600" dirty="0">
                <a:solidFill>
                  <a:schemeClr val="accent6"/>
                </a:solidFill>
              </a:rPr>
              <a:t>DESeq2</a:t>
            </a:r>
            <a:r>
              <a:rPr lang="zh-CN" altLang="en-US" sz="1600" dirty="0">
                <a:solidFill>
                  <a:schemeClr val="accent6"/>
                </a:solidFill>
              </a:rPr>
              <a:t>包</a:t>
            </a:r>
          </a:p>
          <a:p>
            <a:endParaRPr lang="zh-CN" altLang="en-US" sz="1600" dirty="0"/>
          </a:p>
          <a:p>
            <a:r>
              <a:rPr lang="en-US" altLang="zh-CN" sz="1600" dirty="0">
                <a:solidFill>
                  <a:schemeClr val="accent6"/>
                </a:solidFill>
              </a:rPr>
              <a:t>#reads</a:t>
            </a:r>
            <a:r>
              <a:rPr lang="zh-CN" altLang="en-US" sz="1600" dirty="0">
                <a:solidFill>
                  <a:schemeClr val="accent6"/>
                </a:solidFill>
              </a:rPr>
              <a:t>计数数据表操作</a:t>
            </a:r>
          </a:p>
          <a:p>
            <a:r>
              <a:rPr lang="en-US" altLang="zh-CN" sz="1600" dirty="0" err="1"/>
              <a:t>countTable</a:t>
            </a:r>
            <a:r>
              <a:rPr lang="en-US" altLang="zh-CN" sz="1600" dirty="0"/>
              <a:t> &lt;- </a:t>
            </a:r>
            <a:r>
              <a:rPr lang="en-US" altLang="zh-CN" sz="1600" dirty="0" err="1"/>
              <a:t>read.table</a:t>
            </a:r>
            <a:r>
              <a:rPr lang="en-US" altLang="zh-CN" sz="1600" dirty="0"/>
              <a:t>("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count.txt</a:t>
            </a:r>
            <a:r>
              <a:rPr lang="en-US" altLang="zh-CN" sz="1600" dirty="0"/>
              <a:t>", </a:t>
            </a:r>
            <a:r>
              <a:rPr lang="en-US" altLang="zh-CN" sz="1600" dirty="0" err="1"/>
              <a:t>sep</a:t>
            </a:r>
            <a:r>
              <a:rPr lang="en-US" altLang="zh-CN" sz="1600" dirty="0"/>
              <a:t> = "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\t</a:t>
            </a:r>
            <a:r>
              <a:rPr lang="en-US" altLang="zh-CN" sz="1600" dirty="0"/>
              <a:t>", header = FALSE) </a:t>
            </a:r>
            <a:r>
              <a:rPr lang="en-US" altLang="zh-CN" sz="1600" dirty="0">
                <a:solidFill>
                  <a:schemeClr val="accent6"/>
                </a:solidFill>
              </a:rPr>
              <a:t>#</a:t>
            </a:r>
            <a:r>
              <a:rPr lang="zh-CN" altLang="en-US" sz="1600" dirty="0">
                <a:solidFill>
                  <a:schemeClr val="accent6"/>
                </a:solidFill>
              </a:rPr>
              <a:t>读入</a:t>
            </a:r>
            <a:r>
              <a:rPr lang="en-US" altLang="zh-CN" sz="1600" dirty="0">
                <a:solidFill>
                  <a:schemeClr val="accent6"/>
                </a:solidFill>
              </a:rPr>
              <a:t>reads</a:t>
            </a:r>
            <a:r>
              <a:rPr lang="zh-CN" altLang="en-US" sz="1600" dirty="0">
                <a:solidFill>
                  <a:schemeClr val="accent6"/>
                </a:solidFill>
              </a:rPr>
              <a:t>计数矩阵</a:t>
            </a:r>
          </a:p>
          <a:p>
            <a:r>
              <a:rPr lang="en-US" altLang="zh-CN" sz="1600" dirty="0"/>
              <a:t>tail(</a:t>
            </a:r>
            <a:r>
              <a:rPr lang="en-US" altLang="zh-CN" sz="1600" dirty="0" err="1"/>
              <a:t>countTable</a:t>
            </a:r>
            <a:r>
              <a:rPr lang="en-US" altLang="zh-CN" sz="1600" dirty="0"/>
              <a:t>) </a:t>
            </a:r>
            <a:r>
              <a:rPr lang="en-US" altLang="zh-CN" sz="1600" dirty="0">
                <a:solidFill>
                  <a:schemeClr val="accent6"/>
                </a:solidFill>
              </a:rPr>
              <a:t>#</a:t>
            </a:r>
            <a:r>
              <a:rPr lang="zh-CN" altLang="en-US" sz="1600" dirty="0">
                <a:solidFill>
                  <a:schemeClr val="accent6"/>
                </a:solidFill>
              </a:rPr>
              <a:t>查看数据表最后的“小尾巴”</a:t>
            </a:r>
          </a:p>
          <a:p>
            <a:r>
              <a:rPr lang="en-US" altLang="zh-CN" sz="1600" dirty="0" err="1"/>
              <a:t>countTable</a:t>
            </a:r>
            <a:r>
              <a:rPr lang="en-US" altLang="zh-CN" sz="1600" dirty="0"/>
              <a:t> &lt;- </a:t>
            </a:r>
            <a:r>
              <a:rPr lang="en-US" altLang="zh-CN" sz="1600" dirty="0" err="1"/>
              <a:t>countTable</a:t>
            </a:r>
            <a:r>
              <a:rPr lang="en-US" altLang="zh-CN" sz="1600" dirty="0"/>
              <a:t>[- c(33611:33615), ] </a:t>
            </a:r>
            <a:r>
              <a:rPr lang="en-US" altLang="zh-CN" sz="1600" dirty="0">
                <a:solidFill>
                  <a:schemeClr val="accent6"/>
                </a:solidFill>
              </a:rPr>
              <a:t>#</a:t>
            </a:r>
            <a:r>
              <a:rPr lang="zh-CN" altLang="en-US" sz="1600" dirty="0">
                <a:solidFill>
                  <a:schemeClr val="accent6"/>
                </a:solidFill>
              </a:rPr>
              <a:t>去除描述行</a:t>
            </a:r>
          </a:p>
          <a:p>
            <a:r>
              <a:rPr lang="en-US" altLang="zh-CN" sz="1600" dirty="0" err="1"/>
              <a:t>rownames</a:t>
            </a:r>
            <a:r>
              <a:rPr lang="en-US" altLang="zh-CN" sz="1600" dirty="0"/>
              <a:t>(</a:t>
            </a:r>
            <a:r>
              <a:rPr lang="en-US" altLang="zh-CN" sz="1600" dirty="0" err="1"/>
              <a:t>countTable</a:t>
            </a:r>
            <a:r>
              <a:rPr lang="en-US" altLang="zh-CN" sz="1600" dirty="0"/>
              <a:t>) &lt;- countTable$V1 </a:t>
            </a:r>
            <a:r>
              <a:rPr lang="en-US" altLang="zh-CN" sz="1600" dirty="0">
                <a:solidFill>
                  <a:schemeClr val="accent6"/>
                </a:solidFill>
              </a:rPr>
              <a:t>#</a:t>
            </a:r>
            <a:r>
              <a:rPr lang="zh-CN" altLang="en-US" sz="1600" dirty="0">
                <a:solidFill>
                  <a:schemeClr val="accent6"/>
                </a:solidFill>
              </a:rPr>
              <a:t>将基因</a:t>
            </a:r>
            <a:r>
              <a:rPr lang="en-US" altLang="zh-CN" sz="1600" dirty="0">
                <a:solidFill>
                  <a:schemeClr val="accent6"/>
                </a:solidFill>
              </a:rPr>
              <a:t>ID</a:t>
            </a:r>
            <a:r>
              <a:rPr lang="zh-CN" altLang="en-US" sz="1600" dirty="0">
                <a:solidFill>
                  <a:schemeClr val="accent6"/>
                </a:solidFill>
              </a:rPr>
              <a:t>设置为行名</a:t>
            </a:r>
          </a:p>
          <a:p>
            <a:r>
              <a:rPr lang="en-US" altLang="zh-CN" sz="1600" dirty="0" err="1"/>
              <a:t>countTable</a:t>
            </a:r>
            <a:r>
              <a:rPr lang="en-US" altLang="zh-CN" sz="1600" dirty="0"/>
              <a:t> &lt;- </a:t>
            </a:r>
            <a:r>
              <a:rPr lang="en-US" altLang="zh-CN" sz="1600" dirty="0" err="1"/>
              <a:t>countTable</a:t>
            </a:r>
            <a:r>
              <a:rPr lang="en-US" altLang="zh-CN" sz="1600" dirty="0"/>
              <a:t>[, - 1] </a:t>
            </a:r>
            <a:r>
              <a:rPr lang="en-US" altLang="zh-CN" sz="1600" dirty="0">
                <a:solidFill>
                  <a:schemeClr val="accent6"/>
                </a:solidFill>
              </a:rPr>
              <a:t>#</a:t>
            </a:r>
            <a:r>
              <a:rPr lang="zh-CN" altLang="en-US" sz="1600" dirty="0">
                <a:solidFill>
                  <a:schemeClr val="accent6"/>
                </a:solidFill>
              </a:rPr>
              <a:t>删除基因</a:t>
            </a:r>
            <a:r>
              <a:rPr lang="en-US" altLang="zh-CN" sz="1600" dirty="0">
                <a:solidFill>
                  <a:schemeClr val="accent6"/>
                </a:solidFill>
              </a:rPr>
              <a:t>ID</a:t>
            </a:r>
            <a:r>
              <a:rPr lang="zh-CN" altLang="en-US" sz="1600" dirty="0">
                <a:solidFill>
                  <a:schemeClr val="accent6"/>
                </a:solidFill>
              </a:rPr>
              <a:t>列</a:t>
            </a:r>
          </a:p>
          <a:p>
            <a:r>
              <a:rPr lang="en-US" altLang="zh-CN" sz="1600" dirty="0" err="1"/>
              <a:t>colnames</a:t>
            </a:r>
            <a:r>
              <a:rPr lang="en-US" altLang="zh-CN" sz="1600" dirty="0"/>
              <a:t>(</a:t>
            </a:r>
            <a:r>
              <a:rPr lang="en-US" altLang="zh-CN" sz="1600" dirty="0" err="1"/>
              <a:t>countTable</a:t>
            </a:r>
            <a:r>
              <a:rPr lang="en-US" altLang="zh-CN" sz="1600" dirty="0"/>
              <a:t>) &lt;- c("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SRR3418005</a:t>
            </a:r>
            <a:r>
              <a:rPr lang="en-US" altLang="zh-CN" sz="1600" dirty="0"/>
              <a:t>", "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SRR3418006</a:t>
            </a:r>
            <a:r>
              <a:rPr lang="en-US" altLang="zh-CN" sz="1600" dirty="0"/>
              <a:t>", "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SRR3418019</a:t>
            </a:r>
            <a:r>
              <a:rPr lang="en-US" altLang="zh-CN" sz="1600" dirty="0"/>
              <a:t>", "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SRR3418020</a:t>
            </a:r>
            <a:r>
              <a:rPr lang="en-US" altLang="zh-CN" sz="1600" dirty="0"/>
              <a:t>") </a:t>
            </a:r>
            <a:r>
              <a:rPr lang="en-US" altLang="zh-CN" sz="1600" dirty="0">
                <a:solidFill>
                  <a:schemeClr val="accent6"/>
                </a:solidFill>
              </a:rPr>
              <a:t>#</a:t>
            </a:r>
            <a:r>
              <a:rPr lang="zh-CN" altLang="en-US" sz="1600" dirty="0">
                <a:solidFill>
                  <a:schemeClr val="accent6"/>
                </a:solidFill>
              </a:rPr>
              <a:t>更改数据表列名</a:t>
            </a:r>
          </a:p>
          <a:p>
            <a:r>
              <a:rPr lang="en-US" altLang="zh-CN" sz="1600" dirty="0" err="1"/>
              <a:t>countTable</a:t>
            </a:r>
            <a:r>
              <a:rPr lang="en-US" altLang="zh-CN" sz="1600" dirty="0"/>
              <a:t> &lt;- </a:t>
            </a:r>
            <a:r>
              <a:rPr lang="en-US" altLang="zh-CN" sz="1600" dirty="0" err="1"/>
              <a:t>countTable</a:t>
            </a:r>
            <a:r>
              <a:rPr lang="en-US" altLang="zh-CN" sz="1600" dirty="0"/>
              <a:t>[- which(</a:t>
            </a:r>
            <a:r>
              <a:rPr lang="en-US" altLang="zh-CN" sz="1600" dirty="0" err="1"/>
              <a:t>rowSums</a:t>
            </a:r>
            <a:r>
              <a:rPr lang="en-US" altLang="zh-CN" sz="1600" dirty="0"/>
              <a:t>(</a:t>
            </a:r>
            <a:r>
              <a:rPr lang="en-US" altLang="zh-CN" sz="1600" dirty="0" err="1"/>
              <a:t>countTable</a:t>
            </a:r>
            <a:r>
              <a:rPr lang="en-US" altLang="zh-CN" sz="1600" dirty="0"/>
              <a:t>) &lt; 4), ]</a:t>
            </a:r>
            <a:r>
              <a:rPr lang="en-US" altLang="zh-CN" sz="1600" dirty="0">
                <a:solidFill>
                  <a:schemeClr val="accent6"/>
                </a:solidFill>
              </a:rPr>
              <a:t> #</a:t>
            </a:r>
            <a:r>
              <a:rPr lang="zh-CN" altLang="en-US" sz="1600" dirty="0">
                <a:solidFill>
                  <a:schemeClr val="accent6"/>
                </a:solidFill>
              </a:rPr>
              <a:t>过滤</a:t>
            </a:r>
            <a:r>
              <a:rPr lang="en-US" altLang="zh-CN" sz="1600" dirty="0">
                <a:solidFill>
                  <a:schemeClr val="accent6"/>
                </a:solidFill>
              </a:rPr>
              <a:t>count</a:t>
            </a:r>
            <a:r>
              <a:rPr lang="zh-CN" altLang="en-US" sz="1600" dirty="0">
                <a:solidFill>
                  <a:schemeClr val="accent6"/>
                </a:solidFill>
              </a:rPr>
              <a:t>总数小于</a:t>
            </a:r>
            <a:r>
              <a:rPr lang="en-US" altLang="zh-CN" sz="1600" dirty="0">
                <a:solidFill>
                  <a:schemeClr val="accent6"/>
                </a:solidFill>
              </a:rPr>
              <a:t>4</a:t>
            </a:r>
            <a:r>
              <a:rPr lang="zh-CN" altLang="en-US" sz="1600" dirty="0">
                <a:solidFill>
                  <a:schemeClr val="accent6"/>
                </a:solidFill>
              </a:rPr>
              <a:t>的基因</a:t>
            </a:r>
          </a:p>
          <a:p>
            <a:r>
              <a:rPr lang="en-US" altLang="zh-CN" sz="1600" dirty="0" err="1"/>
              <a:t>nrow</a:t>
            </a:r>
            <a:r>
              <a:rPr lang="en-US" altLang="zh-CN" sz="1600" dirty="0"/>
              <a:t>(</a:t>
            </a:r>
            <a:r>
              <a:rPr lang="en-US" altLang="zh-CN" sz="1600" dirty="0" err="1"/>
              <a:t>countTable</a:t>
            </a:r>
            <a:r>
              <a:rPr lang="en-US" altLang="zh-CN" sz="1600" dirty="0"/>
              <a:t>) </a:t>
            </a:r>
            <a:r>
              <a:rPr lang="en-US" altLang="zh-CN" sz="1600" dirty="0">
                <a:solidFill>
                  <a:schemeClr val="accent6"/>
                </a:solidFill>
              </a:rPr>
              <a:t>#</a:t>
            </a:r>
            <a:r>
              <a:rPr lang="zh-CN" altLang="en-US" sz="1600" dirty="0">
                <a:solidFill>
                  <a:schemeClr val="accent6"/>
                </a:solidFill>
              </a:rPr>
              <a:t>查看数据表行数（基因个数）</a:t>
            </a:r>
          </a:p>
          <a:p>
            <a:r>
              <a:rPr lang="en-US" altLang="zh-CN" sz="1600" dirty="0"/>
              <a:t>tail(countable) </a:t>
            </a:r>
            <a:r>
              <a:rPr lang="en-US" altLang="zh-CN" sz="1600" dirty="0">
                <a:solidFill>
                  <a:schemeClr val="accent6"/>
                </a:solidFill>
              </a:rPr>
              <a:t>#</a:t>
            </a:r>
            <a:r>
              <a:rPr lang="zh-CN" altLang="en-US" sz="1600" dirty="0">
                <a:solidFill>
                  <a:schemeClr val="accent6"/>
                </a:solidFill>
              </a:rPr>
              <a:t>查看修改后的数据表末尾六行</a:t>
            </a:r>
          </a:p>
          <a:p>
            <a:r>
              <a:rPr lang="en-US" altLang="zh-CN" sz="1600" dirty="0">
                <a:solidFill>
                  <a:schemeClr val="accent6"/>
                </a:solidFill>
              </a:rPr>
              <a:t>#</a:t>
            </a:r>
            <a:r>
              <a:rPr lang="zh-CN" altLang="en-US" sz="1600" dirty="0">
                <a:solidFill>
                  <a:schemeClr val="accent6"/>
                </a:solidFill>
              </a:rPr>
              <a:t>设置样本处理信息（实验 </a:t>
            </a:r>
            <a:r>
              <a:rPr lang="en-US" altLang="zh-CN" sz="1600" dirty="0">
                <a:solidFill>
                  <a:schemeClr val="accent6"/>
                </a:solidFill>
              </a:rPr>
              <a:t>vs. </a:t>
            </a:r>
            <a:r>
              <a:rPr lang="zh-CN" altLang="en-US" sz="1600" dirty="0">
                <a:solidFill>
                  <a:schemeClr val="accent6"/>
                </a:solidFill>
              </a:rPr>
              <a:t>对照）</a:t>
            </a:r>
          </a:p>
          <a:p>
            <a:r>
              <a:rPr lang="en-US" altLang="zh-CN" sz="1600" dirty="0" err="1"/>
              <a:t>colData</a:t>
            </a:r>
            <a:r>
              <a:rPr lang="en-US" altLang="zh-CN" sz="1600" dirty="0"/>
              <a:t> &lt;- </a:t>
            </a:r>
            <a:r>
              <a:rPr lang="en-US" altLang="zh-CN" sz="1600" dirty="0" err="1"/>
              <a:t>data.frame</a:t>
            </a:r>
            <a:r>
              <a:rPr lang="en-US" altLang="zh-CN" sz="1600" dirty="0"/>
              <a:t>(</a:t>
            </a:r>
            <a:r>
              <a:rPr lang="en-US" altLang="zh-CN" sz="1600" dirty="0" err="1"/>
              <a:t>row.names</a:t>
            </a:r>
            <a:r>
              <a:rPr lang="en-US" altLang="zh-CN" sz="1600" dirty="0"/>
              <a:t> = </a:t>
            </a:r>
            <a:r>
              <a:rPr lang="en-US" altLang="zh-CN" sz="1600" dirty="0" err="1"/>
              <a:t>colnames</a:t>
            </a:r>
            <a:r>
              <a:rPr lang="en-US" altLang="zh-CN" sz="1600" dirty="0"/>
              <a:t>(</a:t>
            </a:r>
            <a:r>
              <a:rPr lang="en-US" altLang="zh-CN" sz="1600" dirty="0" err="1"/>
              <a:t>countTable</a:t>
            </a:r>
            <a:r>
              <a:rPr lang="en-US" altLang="zh-CN" sz="1600" dirty="0"/>
              <a:t>), condition = c("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ABA</a:t>
            </a:r>
            <a:r>
              <a:rPr lang="en-US" altLang="zh-CN" sz="1600" dirty="0"/>
              <a:t>", "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mock</a:t>
            </a:r>
            <a:r>
              <a:rPr lang="en-US" altLang="zh-CN" sz="1600" dirty="0"/>
              <a:t>", "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ABA</a:t>
            </a:r>
            <a:r>
              <a:rPr lang="en-US" altLang="zh-CN" sz="1600" dirty="0"/>
              <a:t>", "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mock</a:t>
            </a:r>
            <a:r>
              <a:rPr lang="en-US" altLang="zh-CN" sz="1600" dirty="0"/>
              <a:t>"))</a:t>
            </a:r>
            <a:endParaRPr lang="zh-CN" altLang="en-US" sz="1600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AE67813E-FBD3-440E-8632-54A2D5194A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22" y="5325661"/>
            <a:ext cx="4550285" cy="1074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A0E8B0A-7105-4A48-8EAA-7C397AF1FD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5225" y="5321551"/>
            <a:ext cx="3578818" cy="1078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404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16401" y="84568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第五节：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RNA-seq 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数据分析案例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8640661" y="6492875"/>
            <a:ext cx="391196" cy="365125"/>
          </a:xfrm>
        </p:spPr>
        <p:txBody>
          <a:bodyPr/>
          <a:lstStyle/>
          <a:p>
            <a:pPr algn="ctr"/>
            <a:fld id="{7A9B8ABA-E741-4B5A-BC12-4FB7471CFE15}" type="slidenum">
              <a:rPr lang="zh-CN" altLang="en-US" smtClean="0"/>
              <a:pPr algn="ctr"/>
              <a:t>25</a:t>
            </a:fld>
            <a:endParaRPr lang="zh-CN" altLang="en-US" dirty="0"/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1" y="48412"/>
            <a:ext cx="365949" cy="50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173111F-E85C-4D39-AF84-5483B288F3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7BD55D05-928A-4353-9470-BF0E6A610F72}"/>
              </a:ext>
            </a:extLst>
          </p:cNvPr>
          <p:cNvSpPr/>
          <p:nvPr/>
        </p:nvSpPr>
        <p:spPr>
          <a:xfrm>
            <a:off x="262057" y="1267434"/>
            <a:ext cx="836655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accent6"/>
                </a:solidFill>
              </a:rPr>
              <a:t>#DESeq2</a:t>
            </a:r>
            <a:r>
              <a:rPr lang="zh-CN" altLang="en-US" sz="1600" dirty="0">
                <a:solidFill>
                  <a:schemeClr val="accent6"/>
                </a:solidFill>
              </a:rPr>
              <a:t>操作</a:t>
            </a:r>
          </a:p>
          <a:p>
            <a:r>
              <a:rPr lang="en-US" altLang="zh-CN" sz="1600" dirty="0">
                <a:solidFill>
                  <a:schemeClr val="accent6"/>
                </a:solidFill>
              </a:rPr>
              <a:t>#</a:t>
            </a:r>
            <a:r>
              <a:rPr lang="zh-CN" altLang="en-US" sz="1600" dirty="0">
                <a:solidFill>
                  <a:schemeClr val="accent6"/>
                </a:solidFill>
              </a:rPr>
              <a:t>生成</a:t>
            </a:r>
            <a:r>
              <a:rPr lang="en-US" altLang="zh-CN" sz="1600" dirty="0" err="1">
                <a:solidFill>
                  <a:schemeClr val="accent6"/>
                </a:solidFill>
              </a:rPr>
              <a:t>DESeqDataSet</a:t>
            </a:r>
            <a:r>
              <a:rPr lang="zh-CN" altLang="en-US" sz="1600" dirty="0">
                <a:solidFill>
                  <a:schemeClr val="accent6"/>
                </a:solidFill>
              </a:rPr>
              <a:t>数据集</a:t>
            </a:r>
          </a:p>
          <a:p>
            <a:r>
              <a:rPr lang="en-US" altLang="zh-CN" sz="1600" dirty="0" err="1"/>
              <a:t>dds</a:t>
            </a:r>
            <a:r>
              <a:rPr lang="en-US" altLang="zh-CN" sz="1600" dirty="0"/>
              <a:t> &lt;- </a:t>
            </a:r>
            <a:r>
              <a:rPr lang="en-US" altLang="zh-CN" sz="1600" dirty="0" err="1"/>
              <a:t>DESeqDataSetFromMatrix</a:t>
            </a:r>
            <a:r>
              <a:rPr lang="en-US" altLang="zh-CN" sz="1600" dirty="0"/>
              <a:t>(</a:t>
            </a:r>
            <a:r>
              <a:rPr lang="en-US" altLang="zh-CN" sz="1600" dirty="0" err="1"/>
              <a:t>countData</a:t>
            </a:r>
            <a:r>
              <a:rPr lang="en-US" altLang="zh-CN" sz="1600" dirty="0"/>
              <a:t> = </a:t>
            </a:r>
            <a:r>
              <a:rPr lang="en-US" altLang="zh-CN" sz="1600" dirty="0" err="1"/>
              <a:t>countTable</a:t>
            </a:r>
            <a:r>
              <a:rPr lang="en-US" altLang="zh-CN" sz="1600" dirty="0"/>
              <a:t>, </a:t>
            </a:r>
            <a:r>
              <a:rPr lang="en-US" altLang="zh-CN" sz="1600" dirty="0" err="1"/>
              <a:t>colData</a:t>
            </a:r>
            <a:r>
              <a:rPr lang="en-US" altLang="zh-CN" sz="1600" dirty="0"/>
              <a:t> = </a:t>
            </a:r>
            <a:r>
              <a:rPr lang="en-US" altLang="zh-CN" sz="1600" dirty="0" err="1"/>
              <a:t>colData</a:t>
            </a:r>
            <a:r>
              <a:rPr lang="en-US" altLang="zh-CN" sz="1600" dirty="0"/>
              <a:t>, design = ~ condition) </a:t>
            </a:r>
            <a:r>
              <a:rPr lang="en-US" altLang="zh-CN" sz="1600" dirty="0" err="1"/>
              <a:t>dds</a:t>
            </a:r>
            <a:r>
              <a:rPr lang="en-US" altLang="zh-CN" sz="1600" dirty="0"/>
              <a:t> </a:t>
            </a:r>
            <a:r>
              <a:rPr lang="en-US" altLang="zh-CN" sz="1600" dirty="0">
                <a:solidFill>
                  <a:schemeClr val="accent6"/>
                </a:solidFill>
              </a:rPr>
              <a:t>#</a:t>
            </a:r>
            <a:r>
              <a:rPr lang="zh-CN" altLang="en-US" sz="1600" dirty="0">
                <a:solidFill>
                  <a:schemeClr val="accent6"/>
                </a:solidFill>
              </a:rPr>
              <a:t>查看数据集</a:t>
            </a:r>
          </a:p>
          <a:p>
            <a:r>
              <a:rPr lang="en-US" altLang="zh-CN" sz="1600" dirty="0" err="1"/>
              <a:t>dds$condition</a:t>
            </a:r>
            <a:r>
              <a:rPr lang="en-US" altLang="zh-CN" sz="1600" dirty="0"/>
              <a:t> </a:t>
            </a:r>
            <a:r>
              <a:rPr lang="en-US" altLang="zh-CN" sz="1600" dirty="0">
                <a:solidFill>
                  <a:schemeClr val="accent6"/>
                </a:solidFill>
              </a:rPr>
              <a:t>#</a:t>
            </a:r>
            <a:r>
              <a:rPr lang="zh-CN" altLang="en-US" sz="1600" dirty="0">
                <a:solidFill>
                  <a:schemeClr val="accent6"/>
                </a:solidFill>
              </a:rPr>
              <a:t>查看样本处理信息</a:t>
            </a:r>
          </a:p>
          <a:p>
            <a:r>
              <a:rPr lang="en-US" altLang="zh-CN" sz="1600" dirty="0" err="1"/>
              <a:t>dds$condition</a:t>
            </a:r>
            <a:r>
              <a:rPr lang="en-US" altLang="zh-CN" sz="1600" dirty="0"/>
              <a:t> &lt;- </a:t>
            </a:r>
            <a:r>
              <a:rPr lang="en-US" altLang="zh-CN" sz="1600" dirty="0" err="1"/>
              <a:t>relevel</a:t>
            </a:r>
            <a:r>
              <a:rPr lang="en-US" altLang="zh-CN" sz="1600" dirty="0"/>
              <a:t>(</a:t>
            </a:r>
            <a:r>
              <a:rPr lang="en-US" altLang="zh-CN" sz="1600" dirty="0" err="1"/>
              <a:t>dds$condition</a:t>
            </a:r>
            <a:r>
              <a:rPr lang="en-US" altLang="zh-CN" sz="1600" dirty="0"/>
              <a:t>, "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mock</a:t>
            </a:r>
            <a:r>
              <a:rPr lang="en-US" altLang="zh-CN" sz="1600" dirty="0"/>
              <a:t>")</a:t>
            </a:r>
            <a:r>
              <a:rPr lang="en-US" altLang="zh-CN" sz="1600" dirty="0">
                <a:solidFill>
                  <a:schemeClr val="accent6"/>
                </a:solidFill>
              </a:rPr>
              <a:t> #</a:t>
            </a:r>
            <a:r>
              <a:rPr lang="zh-CN" altLang="en-US" sz="1600" dirty="0">
                <a:solidFill>
                  <a:schemeClr val="accent6"/>
                </a:solidFill>
              </a:rPr>
              <a:t>更改</a:t>
            </a:r>
            <a:r>
              <a:rPr lang="en-US" altLang="zh-CN" sz="1600" dirty="0">
                <a:solidFill>
                  <a:schemeClr val="accent6"/>
                </a:solidFill>
              </a:rPr>
              <a:t>mock</a:t>
            </a:r>
            <a:r>
              <a:rPr lang="zh-CN" altLang="en-US" sz="1600" dirty="0">
                <a:solidFill>
                  <a:schemeClr val="accent6"/>
                </a:solidFill>
              </a:rPr>
              <a:t>水平（使</a:t>
            </a:r>
            <a:r>
              <a:rPr lang="en-US" altLang="zh-CN" sz="1600" dirty="0" err="1">
                <a:solidFill>
                  <a:schemeClr val="accent6"/>
                </a:solidFill>
              </a:rPr>
              <a:t>DESeq</a:t>
            </a:r>
            <a:r>
              <a:rPr lang="zh-CN" altLang="en-US" sz="1600" dirty="0">
                <a:solidFill>
                  <a:schemeClr val="accent6"/>
                </a:solidFill>
              </a:rPr>
              <a:t>计算</a:t>
            </a:r>
            <a:r>
              <a:rPr lang="en-US" altLang="zh-CN" sz="1600" dirty="0" err="1">
                <a:solidFill>
                  <a:schemeClr val="accent6"/>
                </a:solidFill>
              </a:rPr>
              <a:t>FoldChange</a:t>
            </a:r>
            <a:r>
              <a:rPr lang="zh-CN" altLang="en-US" sz="1600" dirty="0">
                <a:solidFill>
                  <a:schemeClr val="accent6"/>
                </a:solidFill>
              </a:rPr>
              <a:t>时</a:t>
            </a:r>
            <a:r>
              <a:rPr lang="en-US" altLang="zh-CN" sz="1600" dirty="0">
                <a:solidFill>
                  <a:schemeClr val="accent6"/>
                </a:solidFill>
              </a:rPr>
              <a:t>mock</a:t>
            </a:r>
            <a:r>
              <a:rPr lang="zh-CN" altLang="en-US" sz="1600" dirty="0">
                <a:solidFill>
                  <a:schemeClr val="accent6"/>
                </a:solidFill>
              </a:rPr>
              <a:t>组作为分母）</a:t>
            </a:r>
          </a:p>
          <a:p>
            <a:r>
              <a:rPr lang="en-US" altLang="zh-CN" sz="1600" dirty="0" err="1"/>
              <a:t>dds$condition</a:t>
            </a:r>
            <a:r>
              <a:rPr lang="en-US" altLang="zh-CN" sz="1600" dirty="0"/>
              <a:t> </a:t>
            </a:r>
            <a:r>
              <a:rPr lang="en-US" altLang="zh-CN" sz="1600" dirty="0">
                <a:solidFill>
                  <a:schemeClr val="accent6"/>
                </a:solidFill>
              </a:rPr>
              <a:t>#</a:t>
            </a:r>
            <a:r>
              <a:rPr lang="zh-CN" altLang="en-US" sz="1600" dirty="0">
                <a:solidFill>
                  <a:schemeClr val="accent6"/>
                </a:solidFill>
              </a:rPr>
              <a:t>查看更改水平后的样本处理信息</a:t>
            </a:r>
          </a:p>
          <a:p>
            <a:r>
              <a:rPr lang="en-US" altLang="zh-CN" sz="1600" dirty="0" err="1"/>
              <a:t>dds</a:t>
            </a:r>
            <a:r>
              <a:rPr lang="en-US" altLang="zh-CN" sz="1600" dirty="0"/>
              <a:t> &lt;- </a:t>
            </a:r>
            <a:r>
              <a:rPr lang="en-US" altLang="zh-CN" sz="1600" dirty="0" err="1"/>
              <a:t>DESeq</a:t>
            </a:r>
            <a:r>
              <a:rPr lang="en-US" altLang="zh-CN" sz="1600" dirty="0"/>
              <a:t>(</a:t>
            </a:r>
            <a:r>
              <a:rPr lang="en-US" altLang="zh-CN" sz="1600" dirty="0" err="1"/>
              <a:t>dds</a:t>
            </a:r>
            <a:r>
              <a:rPr lang="en-US" altLang="zh-CN" sz="1600" dirty="0"/>
              <a:t>) </a:t>
            </a:r>
            <a:r>
              <a:rPr lang="en-US" altLang="zh-CN" sz="1600" dirty="0">
                <a:solidFill>
                  <a:schemeClr val="accent6"/>
                </a:solidFill>
              </a:rPr>
              <a:t>#</a:t>
            </a:r>
            <a:r>
              <a:rPr lang="zh-CN" altLang="en-US" sz="1600" dirty="0">
                <a:solidFill>
                  <a:schemeClr val="accent6"/>
                </a:solidFill>
              </a:rPr>
              <a:t>差异表达计算</a:t>
            </a:r>
          </a:p>
          <a:p>
            <a:r>
              <a:rPr lang="en-US" altLang="zh-CN" sz="1600" dirty="0"/>
              <a:t>res &lt;- results(</a:t>
            </a:r>
            <a:r>
              <a:rPr lang="en-US" altLang="zh-CN" sz="1600" dirty="0" err="1"/>
              <a:t>dds</a:t>
            </a:r>
            <a:r>
              <a:rPr lang="en-US" altLang="zh-CN" sz="1600" dirty="0"/>
              <a:t>) </a:t>
            </a:r>
            <a:r>
              <a:rPr lang="en-US" altLang="zh-CN" sz="1600" dirty="0">
                <a:solidFill>
                  <a:schemeClr val="accent6"/>
                </a:solidFill>
              </a:rPr>
              <a:t>#</a:t>
            </a:r>
            <a:r>
              <a:rPr lang="zh-CN" altLang="en-US" sz="1600" dirty="0">
                <a:solidFill>
                  <a:schemeClr val="accent6"/>
                </a:solidFill>
              </a:rPr>
              <a:t>生成差异表达结果</a:t>
            </a:r>
          </a:p>
          <a:p>
            <a:r>
              <a:rPr lang="en-US" altLang="zh-CN" sz="1600" dirty="0"/>
              <a:t>summary(res) </a:t>
            </a:r>
            <a:r>
              <a:rPr lang="en-US" altLang="zh-CN" sz="1600" dirty="0">
                <a:solidFill>
                  <a:schemeClr val="accent6"/>
                </a:solidFill>
              </a:rPr>
              <a:t>#</a:t>
            </a:r>
            <a:r>
              <a:rPr lang="zh-CN" altLang="en-US" sz="1600" dirty="0">
                <a:solidFill>
                  <a:schemeClr val="accent6"/>
                </a:solidFill>
              </a:rPr>
              <a:t>查看总结信息（表达上调，下调等）</a:t>
            </a:r>
          </a:p>
          <a:p>
            <a:r>
              <a:rPr lang="en-US" altLang="zh-CN" sz="1600" dirty="0" err="1"/>
              <a:t>resOrdered</a:t>
            </a:r>
            <a:r>
              <a:rPr lang="en-US" altLang="zh-CN" sz="1600" dirty="0"/>
              <a:t> &lt;- res[order(</a:t>
            </a:r>
            <a:r>
              <a:rPr lang="en-US" altLang="zh-CN" sz="1600" dirty="0" err="1"/>
              <a:t>res$padj</a:t>
            </a:r>
            <a:r>
              <a:rPr lang="en-US" altLang="zh-CN" sz="1600" dirty="0"/>
              <a:t>), ] </a:t>
            </a:r>
            <a:r>
              <a:rPr lang="en-US" altLang="zh-CN" sz="1600" dirty="0">
                <a:solidFill>
                  <a:schemeClr val="accent6"/>
                </a:solidFill>
              </a:rPr>
              <a:t>#</a:t>
            </a:r>
            <a:r>
              <a:rPr lang="zh-CN" altLang="en-US" sz="1600" dirty="0">
                <a:solidFill>
                  <a:schemeClr val="accent6"/>
                </a:solidFill>
              </a:rPr>
              <a:t>按照校准后</a:t>
            </a:r>
            <a:r>
              <a:rPr lang="en-US" altLang="zh-CN" sz="1600" dirty="0">
                <a:solidFill>
                  <a:schemeClr val="accent6"/>
                </a:solidFill>
              </a:rPr>
              <a:t>p</a:t>
            </a:r>
            <a:r>
              <a:rPr lang="zh-CN" altLang="en-US" sz="1600" dirty="0">
                <a:solidFill>
                  <a:schemeClr val="accent6"/>
                </a:solidFill>
              </a:rPr>
              <a:t>值排序</a:t>
            </a:r>
          </a:p>
          <a:p>
            <a:r>
              <a:rPr lang="en-US" altLang="zh-CN" sz="1600" dirty="0"/>
              <a:t>write.csv(</a:t>
            </a:r>
            <a:r>
              <a:rPr lang="en-US" altLang="zh-CN" sz="1600" dirty="0" err="1"/>
              <a:t>resOrdered</a:t>
            </a:r>
            <a:r>
              <a:rPr lang="en-US" altLang="zh-CN" sz="1600" dirty="0"/>
              <a:t>, "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DESeq2_results_all.csv</a:t>
            </a:r>
            <a:r>
              <a:rPr lang="en-US" altLang="zh-CN" sz="1600" dirty="0"/>
              <a:t>") </a:t>
            </a:r>
            <a:r>
              <a:rPr lang="en-US" altLang="zh-CN" sz="1600" dirty="0">
                <a:solidFill>
                  <a:schemeClr val="accent6"/>
                </a:solidFill>
              </a:rPr>
              <a:t>#</a:t>
            </a:r>
            <a:r>
              <a:rPr lang="zh-CN" altLang="en-US" sz="1600" dirty="0">
                <a:solidFill>
                  <a:schemeClr val="accent6"/>
                </a:solidFill>
              </a:rPr>
              <a:t>将差异表达分析结果输出到</a:t>
            </a:r>
            <a:r>
              <a:rPr lang="en-US" altLang="zh-CN" sz="1600" dirty="0" err="1">
                <a:solidFill>
                  <a:schemeClr val="accent6"/>
                </a:solidFill>
              </a:rPr>
              <a:t>csv</a:t>
            </a:r>
            <a:r>
              <a:rPr lang="zh-CN" altLang="en-US" sz="1600" dirty="0">
                <a:solidFill>
                  <a:schemeClr val="accent6"/>
                </a:solidFill>
              </a:rPr>
              <a:t>文件</a:t>
            </a:r>
          </a:p>
          <a:p>
            <a:r>
              <a:rPr lang="en-US" altLang="zh-CN" sz="1600" dirty="0" err="1"/>
              <a:t>deg</a:t>
            </a:r>
            <a:r>
              <a:rPr lang="en-US" altLang="zh-CN" sz="1600" dirty="0"/>
              <a:t> &lt;- subset(</a:t>
            </a:r>
            <a:r>
              <a:rPr lang="en-US" altLang="zh-CN" sz="1600" dirty="0" err="1"/>
              <a:t>resOrdered</a:t>
            </a:r>
            <a:r>
              <a:rPr lang="en-US" altLang="zh-CN" sz="1600" dirty="0"/>
              <a:t>, </a:t>
            </a:r>
            <a:r>
              <a:rPr lang="en-US" altLang="zh-CN" sz="1600" dirty="0" err="1"/>
              <a:t>padj</a:t>
            </a:r>
            <a:r>
              <a:rPr lang="en-US" altLang="zh-CN" sz="1600" dirty="0"/>
              <a:t> &lt;= 0.01 &amp; abs(log2FoldChange) &gt;= 2) </a:t>
            </a:r>
            <a:r>
              <a:rPr lang="en-US" altLang="zh-CN" sz="1600" dirty="0">
                <a:solidFill>
                  <a:schemeClr val="accent6"/>
                </a:solidFill>
              </a:rPr>
              <a:t>#</a:t>
            </a:r>
            <a:r>
              <a:rPr lang="zh-CN" altLang="en-US" sz="1600" dirty="0">
                <a:solidFill>
                  <a:schemeClr val="accent6"/>
                </a:solidFill>
              </a:rPr>
              <a:t>筛选显著差异表达基因（</a:t>
            </a:r>
            <a:r>
              <a:rPr lang="en-US" altLang="zh-CN" sz="1600" dirty="0" err="1">
                <a:solidFill>
                  <a:schemeClr val="accent6"/>
                </a:solidFill>
              </a:rPr>
              <a:t>padj</a:t>
            </a:r>
            <a:r>
              <a:rPr lang="zh-CN" altLang="en-US" sz="1600" dirty="0">
                <a:solidFill>
                  <a:schemeClr val="accent6"/>
                </a:solidFill>
              </a:rPr>
              <a:t>小于</a:t>
            </a:r>
            <a:r>
              <a:rPr lang="en-US" altLang="zh-CN" sz="1600" dirty="0">
                <a:solidFill>
                  <a:schemeClr val="accent6"/>
                </a:solidFill>
              </a:rPr>
              <a:t>0.01</a:t>
            </a:r>
            <a:r>
              <a:rPr lang="zh-CN" altLang="en-US" sz="1600" dirty="0">
                <a:solidFill>
                  <a:schemeClr val="accent6"/>
                </a:solidFill>
              </a:rPr>
              <a:t>且</a:t>
            </a:r>
            <a:r>
              <a:rPr lang="en-US" altLang="zh-CN" sz="1600" dirty="0" err="1">
                <a:solidFill>
                  <a:schemeClr val="accent6"/>
                </a:solidFill>
              </a:rPr>
              <a:t>FoldChange</a:t>
            </a:r>
            <a:r>
              <a:rPr lang="zh-CN" altLang="en-US" sz="1600" dirty="0">
                <a:solidFill>
                  <a:schemeClr val="accent6"/>
                </a:solidFill>
              </a:rPr>
              <a:t>绝对值大于</a:t>
            </a:r>
            <a:r>
              <a:rPr lang="en-US" altLang="zh-CN" sz="1600" dirty="0">
                <a:solidFill>
                  <a:schemeClr val="accent6"/>
                </a:solidFill>
              </a:rPr>
              <a:t>4</a:t>
            </a:r>
            <a:r>
              <a:rPr lang="zh-CN" altLang="en-US" sz="1600" dirty="0">
                <a:solidFill>
                  <a:schemeClr val="accent6"/>
                </a:solidFill>
              </a:rPr>
              <a:t>）</a:t>
            </a:r>
          </a:p>
          <a:p>
            <a:r>
              <a:rPr lang="en-US" altLang="zh-CN" sz="1600" dirty="0"/>
              <a:t>summary(</a:t>
            </a:r>
            <a:r>
              <a:rPr lang="en-US" altLang="zh-CN" sz="1600" dirty="0" err="1"/>
              <a:t>deg</a:t>
            </a:r>
            <a:r>
              <a:rPr lang="en-US" altLang="zh-CN" sz="1600" dirty="0"/>
              <a:t>) </a:t>
            </a:r>
            <a:r>
              <a:rPr lang="en-US" altLang="zh-CN" sz="1600" dirty="0">
                <a:solidFill>
                  <a:schemeClr val="accent6"/>
                </a:solidFill>
              </a:rPr>
              <a:t>#</a:t>
            </a:r>
            <a:r>
              <a:rPr lang="zh-CN" altLang="en-US" sz="1600" dirty="0">
                <a:solidFill>
                  <a:schemeClr val="accent6"/>
                </a:solidFill>
              </a:rPr>
              <a:t>查看筛选后的总结信息</a:t>
            </a:r>
          </a:p>
          <a:p>
            <a:r>
              <a:rPr lang="en-US" altLang="zh-CN" sz="1600" dirty="0"/>
              <a:t>write.csv(</a:t>
            </a:r>
            <a:r>
              <a:rPr lang="en-US" altLang="zh-CN" sz="1600" dirty="0" err="1"/>
              <a:t>deg</a:t>
            </a:r>
            <a:r>
              <a:rPr lang="en-US" altLang="zh-CN" sz="1600" dirty="0"/>
              <a:t>, "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DESeq2_results_significant.csv</a:t>
            </a:r>
            <a:r>
              <a:rPr lang="en-US" altLang="zh-CN" sz="1600" dirty="0"/>
              <a:t>") </a:t>
            </a:r>
            <a:r>
              <a:rPr lang="en-US" altLang="zh-CN" sz="1600" dirty="0">
                <a:solidFill>
                  <a:schemeClr val="accent6"/>
                </a:solidFill>
              </a:rPr>
              <a:t>#</a:t>
            </a:r>
            <a:r>
              <a:rPr lang="zh-CN" altLang="en-US" sz="1600" dirty="0">
                <a:solidFill>
                  <a:schemeClr val="accent6"/>
                </a:solidFill>
              </a:rPr>
              <a:t>将差异表达显著的结果输出到</a:t>
            </a:r>
            <a:r>
              <a:rPr lang="en-US" altLang="zh-CN" sz="1600" dirty="0" err="1">
                <a:solidFill>
                  <a:schemeClr val="accent6"/>
                </a:solidFill>
              </a:rPr>
              <a:t>csv</a:t>
            </a:r>
            <a:r>
              <a:rPr lang="zh-CN" altLang="en-US" sz="1600" dirty="0">
                <a:solidFill>
                  <a:schemeClr val="accent6"/>
                </a:solidFill>
              </a:rPr>
              <a:t>文件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CFB7503-9B2B-4E82-B4E6-FBB0F78F1E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2946" y="2861528"/>
            <a:ext cx="3675404" cy="108990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08BDE49-135B-45E6-A377-77049655EE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709" y="5543518"/>
            <a:ext cx="2920455" cy="125647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B57D273-C76E-47A1-960B-A7C6E1C6E3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8157" y="5542350"/>
            <a:ext cx="2795520" cy="125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78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16401" y="84568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第五节：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RNA-seq 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数据分析案例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8640660" y="6492875"/>
            <a:ext cx="373943" cy="365125"/>
          </a:xfrm>
        </p:spPr>
        <p:txBody>
          <a:bodyPr/>
          <a:lstStyle/>
          <a:p>
            <a:pPr algn="ctr"/>
            <a:fld id="{7A9B8ABA-E741-4B5A-BC12-4FB7471CFE15}" type="slidenum">
              <a:rPr lang="zh-CN" altLang="en-US" smtClean="0"/>
              <a:pPr algn="ctr"/>
              <a:t>26</a:t>
            </a:fld>
            <a:endParaRPr lang="zh-CN" altLang="en-US" dirty="0"/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1" y="48412"/>
            <a:ext cx="365949" cy="50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629D0CB7-BEB3-4856-9EA6-6E657C0CB2E3}"/>
              </a:ext>
            </a:extLst>
          </p:cNvPr>
          <p:cNvSpPr txBox="1">
            <a:spLocks/>
          </p:cNvSpPr>
          <p:nvPr/>
        </p:nvSpPr>
        <p:spPr>
          <a:xfrm>
            <a:off x="1440022" y="761726"/>
            <a:ext cx="1419556" cy="515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差异分析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F7F225E-0A86-4A07-9FB2-EC4554445776}"/>
              </a:ext>
            </a:extLst>
          </p:cNvPr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CA3A29E-7C0E-4623-98A9-FD6A1D46C2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CC32BCF6-F540-426A-B3C6-6DF643D5BC31}"/>
              </a:ext>
            </a:extLst>
          </p:cNvPr>
          <p:cNvSpPr/>
          <p:nvPr/>
        </p:nvSpPr>
        <p:spPr>
          <a:xfrm>
            <a:off x="334171" y="1782262"/>
            <a:ext cx="847565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accent6"/>
                </a:solidFill>
              </a:rPr>
              <a:t>#volcano plot</a:t>
            </a:r>
            <a:r>
              <a:rPr lang="zh-CN" altLang="en-US" sz="1600" dirty="0">
                <a:solidFill>
                  <a:schemeClr val="accent6"/>
                </a:solidFill>
              </a:rPr>
              <a:t>火山图</a:t>
            </a:r>
          </a:p>
          <a:p>
            <a:r>
              <a:rPr lang="en-US" altLang="zh-CN" sz="1600" dirty="0" err="1"/>
              <a:t>setwd</a:t>
            </a:r>
            <a:r>
              <a:rPr lang="en-US" altLang="zh-CN" sz="1600" dirty="0"/>
              <a:t>("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F:/rnaseq/data</a:t>
            </a:r>
            <a:r>
              <a:rPr lang="en-US" altLang="zh-CN" sz="1600" dirty="0"/>
              <a:t>")</a:t>
            </a:r>
          </a:p>
          <a:p>
            <a:r>
              <a:rPr lang="en-US" altLang="zh-CN" sz="1600" dirty="0"/>
              <a:t>library(ggplot2)</a:t>
            </a:r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r>
              <a:rPr lang="en-US" altLang="zh-CN" sz="1600" dirty="0" err="1"/>
              <a:t>volcano_data</a:t>
            </a:r>
            <a:r>
              <a:rPr lang="en-US" altLang="zh-CN" sz="1600" dirty="0"/>
              <a:t> &lt;- read.csv("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DESeq2_results_all.csv</a:t>
            </a:r>
            <a:r>
              <a:rPr lang="en-US" altLang="zh-CN" sz="1600" dirty="0"/>
              <a:t>", </a:t>
            </a:r>
            <a:r>
              <a:rPr lang="en-US" altLang="zh-CN" sz="1600" dirty="0" err="1"/>
              <a:t>row.names</a:t>
            </a:r>
            <a:r>
              <a:rPr lang="en-US" altLang="zh-CN" sz="1600" dirty="0"/>
              <a:t> = "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X</a:t>
            </a:r>
            <a:r>
              <a:rPr lang="en-US" altLang="zh-CN" sz="1600" dirty="0"/>
              <a:t>") </a:t>
            </a:r>
            <a:r>
              <a:rPr lang="en-US" altLang="zh-CN" sz="1600" dirty="0">
                <a:solidFill>
                  <a:schemeClr val="accent6"/>
                </a:solidFill>
              </a:rPr>
              <a:t>#</a:t>
            </a:r>
            <a:r>
              <a:rPr lang="zh-CN" altLang="en-US" sz="1600" dirty="0">
                <a:solidFill>
                  <a:schemeClr val="accent6"/>
                </a:solidFill>
              </a:rPr>
              <a:t>读入差异表达结果</a:t>
            </a:r>
          </a:p>
          <a:p>
            <a:r>
              <a:rPr lang="en-US" altLang="zh-CN" sz="1600" dirty="0" err="1"/>
              <a:t>volcano_data</a:t>
            </a:r>
            <a:r>
              <a:rPr lang="en-US" altLang="zh-CN" sz="1600" dirty="0"/>
              <a:t> &lt;- </a:t>
            </a:r>
            <a:r>
              <a:rPr lang="en-US" altLang="zh-CN" sz="1600" dirty="0" err="1"/>
              <a:t>na.omit</a:t>
            </a:r>
            <a:r>
              <a:rPr lang="en-US" altLang="zh-CN" sz="1600" dirty="0"/>
              <a:t>(</a:t>
            </a:r>
            <a:r>
              <a:rPr lang="en-US" altLang="zh-CN" sz="1600" dirty="0" err="1"/>
              <a:t>volcano_data</a:t>
            </a:r>
            <a:r>
              <a:rPr lang="en-US" altLang="zh-CN" sz="1600" dirty="0"/>
              <a:t>) </a:t>
            </a:r>
            <a:r>
              <a:rPr lang="en-US" altLang="zh-CN" sz="1600" dirty="0">
                <a:solidFill>
                  <a:schemeClr val="accent6"/>
                </a:solidFill>
              </a:rPr>
              <a:t>#</a:t>
            </a:r>
            <a:r>
              <a:rPr lang="zh-CN" altLang="en-US" sz="1600" dirty="0">
                <a:solidFill>
                  <a:schemeClr val="accent6"/>
                </a:solidFill>
              </a:rPr>
              <a:t>删除含</a:t>
            </a:r>
            <a:r>
              <a:rPr lang="en-US" altLang="zh-CN" sz="1600" dirty="0">
                <a:solidFill>
                  <a:schemeClr val="accent6"/>
                </a:solidFill>
              </a:rPr>
              <a:t>NA</a:t>
            </a:r>
            <a:r>
              <a:rPr lang="zh-CN" altLang="en-US" sz="1600" dirty="0">
                <a:solidFill>
                  <a:schemeClr val="accent6"/>
                </a:solidFill>
              </a:rPr>
              <a:t>的行</a:t>
            </a:r>
          </a:p>
          <a:p>
            <a:r>
              <a:rPr lang="en-US" altLang="zh-CN" sz="1600" dirty="0"/>
              <a:t>significant &lt;- </a:t>
            </a:r>
            <a:r>
              <a:rPr lang="en-US" altLang="zh-CN" sz="1600" dirty="0" err="1"/>
              <a:t>as.factor</a:t>
            </a:r>
            <a:r>
              <a:rPr lang="en-US" altLang="zh-CN" sz="1600" dirty="0"/>
              <a:t>(abs(volcano_data$log2FoldChange) &gt;=2 &amp; </a:t>
            </a:r>
            <a:r>
              <a:rPr lang="en-US" altLang="zh-CN" sz="1600" dirty="0" err="1"/>
              <a:t>volcano_data$padj</a:t>
            </a:r>
            <a:r>
              <a:rPr lang="en-US" altLang="zh-CN" sz="1600" dirty="0"/>
              <a:t> &lt;= 0.01) </a:t>
            </a:r>
            <a:r>
              <a:rPr lang="en-US" altLang="zh-CN" sz="1600" dirty="0">
                <a:solidFill>
                  <a:schemeClr val="accent6"/>
                </a:solidFill>
              </a:rPr>
              <a:t>#</a:t>
            </a:r>
            <a:r>
              <a:rPr lang="zh-CN" altLang="en-US" sz="1600" dirty="0">
                <a:solidFill>
                  <a:schemeClr val="accent6"/>
                </a:solidFill>
              </a:rPr>
              <a:t>设置显著性阈值</a:t>
            </a:r>
          </a:p>
          <a:p>
            <a:endParaRPr lang="zh-CN" altLang="en-US" sz="1600" dirty="0"/>
          </a:p>
          <a:p>
            <a:r>
              <a:rPr lang="en-US" altLang="zh-CN" sz="1600" dirty="0" err="1"/>
              <a:t>ggplot</a:t>
            </a:r>
            <a:r>
              <a:rPr lang="en-US" altLang="zh-CN" sz="1600" dirty="0"/>
              <a:t>(</a:t>
            </a:r>
            <a:r>
              <a:rPr lang="en-US" altLang="zh-CN" sz="1600" dirty="0" err="1"/>
              <a:t>volcano_data</a:t>
            </a:r>
            <a:r>
              <a:rPr lang="en-US" altLang="zh-CN" sz="1600" dirty="0"/>
              <a:t>, </a:t>
            </a:r>
            <a:r>
              <a:rPr lang="en-US" altLang="zh-CN" sz="1600" dirty="0" err="1"/>
              <a:t>aes</a:t>
            </a:r>
            <a:r>
              <a:rPr lang="en-US" altLang="zh-CN" sz="1600" dirty="0"/>
              <a:t>(x = log2FoldChange, y = - log10(</a:t>
            </a:r>
            <a:r>
              <a:rPr lang="en-US" altLang="zh-CN" sz="1600" dirty="0" err="1"/>
              <a:t>padj</a:t>
            </a:r>
            <a:r>
              <a:rPr lang="en-US" altLang="zh-CN" sz="1600" dirty="0"/>
              <a:t>))) + </a:t>
            </a:r>
            <a:r>
              <a:rPr lang="en-US" altLang="zh-CN" sz="1600" dirty="0" err="1"/>
              <a:t>geom_point</a:t>
            </a:r>
            <a:r>
              <a:rPr lang="en-US" altLang="zh-CN" sz="1600" dirty="0"/>
              <a:t>(</a:t>
            </a:r>
            <a:r>
              <a:rPr lang="en-US" altLang="zh-CN" sz="1600" dirty="0" err="1"/>
              <a:t>aes</a:t>
            </a:r>
            <a:r>
              <a:rPr lang="en-US" altLang="zh-CN" sz="1600" dirty="0"/>
              <a:t>(shape = significant, color = significant)) + </a:t>
            </a:r>
            <a:r>
              <a:rPr lang="en-US" altLang="zh-CN" sz="1600" dirty="0" err="1"/>
              <a:t>xlim</a:t>
            </a:r>
            <a:r>
              <a:rPr lang="en-US" altLang="zh-CN" sz="1600" dirty="0"/>
              <a:t>(c(-10, 10)) + labs(x = “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log2FoldChange</a:t>
            </a:r>
            <a:r>
              <a:rPr lang="en-US" altLang="zh-CN" sz="1600" dirty="0"/>
              <a:t>”, y = “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-log10 </a:t>
            </a:r>
            <a:r>
              <a:rPr lang="en-US" altLang="zh-CN" sz="1600" dirty="0" err="1">
                <a:solidFill>
                  <a:schemeClr val="bg1">
                    <a:lumMod val="50000"/>
                  </a:schemeClr>
                </a:solidFill>
              </a:rPr>
              <a:t>padj</a:t>
            </a:r>
            <a:r>
              <a:rPr lang="en-US" altLang="zh-CN" sz="1600" dirty="0"/>
              <a:t>”) + </a:t>
            </a:r>
            <a:r>
              <a:rPr lang="en-US" altLang="zh-CN" sz="1600" dirty="0" err="1"/>
              <a:t>scale_y_continuous</a:t>
            </a:r>
            <a:r>
              <a:rPr lang="en-US" altLang="zh-CN" sz="1600" dirty="0"/>
              <a:t>(limits = c(0, 20), expand = c(0, 0)) + </a:t>
            </a:r>
            <a:r>
              <a:rPr lang="en-US" altLang="zh-CN" sz="1600" dirty="0" err="1"/>
              <a:t>scale_shape_discrete</a:t>
            </a:r>
            <a:r>
              <a:rPr lang="en-US" altLang="zh-CN" sz="1600" dirty="0"/>
              <a:t>(labels =c (“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no</a:t>
            </a:r>
            <a:r>
              <a:rPr lang="en-US" altLang="zh-CN" sz="1600" dirty="0"/>
              <a:t>”, “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yes</a:t>
            </a:r>
            <a:r>
              <a:rPr lang="en-US" altLang="zh-CN" sz="1600" dirty="0"/>
              <a:t>”)) + </a:t>
            </a:r>
            <a:r>
              <a:rPr lang="en-US" altLang="zh-CN" sz="1600" dirty="0" err="1"/>
              <a:t>scale_color_discrete</a:t>
            </a:r>
            <a:r>
              <a:rPr lang="en-US" altLang="zh-CN" sz="1600" dirty="0"/>
              <a:t>(labels = c(“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no</a:t>
            </a:r>
            <a:r>
              <a:rPr lang="en-US" altLang="zh-CN" sz="1600" dirty="0"/>
              <a:t>”, “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yes</a:t>
            </a:r>
            <a:r>
              <a:rPr lang="en-US" altLang="zh-CN" sz="1600" dirty="0"/>
              <a:t>”)) </a:t>
            </a:r>
            <a:r>
              <a:rPr lang="en-US" altLang="zh-CN" sz="1600" dirty="0">
                <a:solidFill>
                  <a:schemeClr val="accent6"/>
                </a:solidFill>
              </a:rPr>
              <a:t>#ggplot2</a:t>
            </a:r>
            <a:r>
              <a:rPr lang="zh-CN" altLang="en-US" sz="1600" dirty="0">
                <a:solidFill>
                  <a:schemeClr val="accent6"/>
                </a:solidFill>
              </a:rPr>
              <a:t>命令</a:t>
            </a:r>
            <a:endParaRPr lang="en-US" altLang="zh-CN" sz="1600" dirty="0">
              <a:solidFill>
                <a:schemeClr val="accent6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9606BECA-D223-4824-9BD4-9BEE295DA4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177" y="781196"/>
            <a:ext cx="4566652" cy="304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61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16401" y="84568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第五节：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RNA-seq 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数据分析案例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8640660" y="6492875"/>
            <a:ext cx="382569" cy="365125"/>
          </a:xfrm>
        </p:spPr>
        <p:txBody>
          <a:bodyPr/>
          <a:lstStyle/>
          <a:p>
            <a:pPr algn="ctr"/>
            <a:fld id="{7A9B8ABA-E741-4B5A-BC12-4FB7471CFE15}" type="slidenum">
              <a:rPr lang="zh-CN" altLang="en-US" smtClean="0"/>
              <a:pPr algn="ctr"/>
              <a:t>27</a:t>
            </a:fld>
            <a:endParaRPr lang="zh-CN" altLang="en-US" dirty="0"/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1" y="48412"/>
            <a:ext cx="365949" cy="50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11CE3A35-B2D6-4AA7-9DFF-B225764B2B16}"/>
              </a:ext>
            </a:extLst>
          </p:cNvPr>
          <p:cNvSpPr txBox="1">
            <a:spLocks/>
          </p:cNvSpPr>
          <p:nvPr/>
        </p:nvSpPr>
        <p:spPr>
          <a:xfrm>
            <a:off x="1440022" y="761726"/>
            <a:ext cx="1419556" cy="515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聚类分析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251EE40-1769-484D-9121-B87B845F23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A5A68FEC-6CD4-4044-8F92-67B42449E5F4}"/>
              </a:ext>
            </a:extLst>
          </p:cNvPr>
          <p:cNvSpPr/>
          <p:nvPr/>
        </p:nvSpPr>
        <p:spPr>
          <a:xfrm>
            <a:off x="303414" y="1509539"/>
            <a:ext cx="853717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accent6"/>
                </a:solidFill>
              </a:rPr>
              <a:t>#</a:t>
            </a:r>
            <a:r>
              <a:rPr lang="en-US" altLang="zh-CN" sz="1600" dirty="0" err="1">
                <a:solidFill>
                  <a:schemeClr val="accent6"/>
                </a:solidFill>
              </a:rPr>
              <a:t>heatmap</a:t>
            </a:r>
            <a:r>
              <a:rPr lang="zh-CN" altLang="en-US" sz="1600" dirty="0">
                <a:solidFill>
                  <a:schemeClr val="accent6"/>
                </a:solidFill>
              </a:rPr>
              <a:t>聚类热图</a:t>
            </a:r>
          </a:p>
          <a:p>
            <a:r>
              <a:rPr lang="en-US" altLang="zh-CN" sz="1600" dirty="0" err="1"/>
              <a:t>setwd</a:t>
            </a:r>
            <a:r>
              <a:rPr lang="en-US" altLang="zh-CN" sz="1600" dirty="0"/>
              <a:t>("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F:/rnaseq/data</a:t>
            </a:r>
            <a:r>
              <a:rPr lang="en-US" altLang="zh-CN" sz="1600" dirty="0"/>
              <a:t>")</a:t>
            </a:r>
          </a:p>
          <a:p>
            <a:r>
              <a:rPr lang="en-US" altLang="zh-CN" sz="1600" dirty="0"/>
              <a:t>library(</a:t>
            </a:r>
            <a:r>
              <a:rPr lang="en-US" altLang="zh-CN" sz="1600" dirty="0" err="1"/>
              <a:t>pheatmap</a:t>
            </a:r>
            <a:r>
              <a:rPr lang="en-US" altLang="zh-CN" sz="1600" dirty="0"/>
              <a:t>)</a:t>
            </a:r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r>
              <a:rPr lang="en-US" altLang="zh-CN" sz="1600" dirty="0" err="1"/>
              <a:t>deseq_results_significant</a:t>
            </a:r>
            <a:r>
              <a:rPr lang="en-US" altLang="zh-CN" sz="1600" dirty="0"/>
              <a:t> &lt;- read.csv("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DESeq2_results_significant.csv</a:t>
            </a:r>
            <a:r>
              <a:rPr lang="en-US" altLang="zh-CN" sz="1600" dirty="0"/>
              <a:t>", </a:t>
            </a:r>
            <a:r>
              <a:rPr lang="en-US" altLang="zh-CN" sz="1600" dirty="0" err="1"/>
              <a:t>row.names</a:t>
            </a:r>
            <a:r>
              <a:rPr lang="en-US" altLang="zh-CN" sz="1600" dirty="0"/>
              <a:t> = "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X</a:t>
            </a:r>
            <a:r>
              <a:rPr lang="en-US" altLang="zh-CN" sz="1600" dirty="0"/>
              <a:t>") </a:t>
            </a:r>
            <a:r>
              <a:rPr lang="en-US" altLang="zh-CN" sz="1600" dirty="0">
                <a:solidFill>
                  <a:schemeClr val="accent6"/>
                </a:solidFill>
              </a:rPr>
              <a:t>#</a:t>
            </a:r>
            <a:r>
              <a:rPr lang="zh-CN" altLang="en-US" sz="1600" dirty="0">
                <a:solidFill>
                  <a:schemeClr val="accent6"/>
                </a:solidFill>
              </a:rPr>
              <a:t>读入显著差异表达结果</a:t>
            </a:r>
          </a:p>
          <a:p>
            <a:r>
              <a:rPr lang="en-US" altLang="zh-CN" sz="1600" dirty="0" err="1"/>
              <a:t>significant_genes</a:t>
            </a:r>
            <a:r>
              <a:rPr lang="en-US" altLang="zh-CN" sz="1600" dirty="0"/>
              <a:t> &lt;- </a:t>
            </a:r>
            <a:r>
              <a:rPr lang="en-US" altLang="zh-CN" sz="1600" dirty="0" err="1"/>
              <a:t>rownames</a:t>
            </a:r>
            <a:r>
              <a:rPr lang="en-US" altLang="zh-CN" sz="1600" dirty="0"/>
              <a:t>(</a:t>
            </a:r>
            <a:r>
              <a:rPr lang="en-US" altLang="zh-CN" sz="1600" dirty="0" err="1"/>
              <a:t>deseq_results_significant</a:t>
            </a:r>
            <a:r>
              <a:rPr lang="en-US" altLang="zh-CN" sz="1600" dirty="0"/>
              <a:t>) </a:t>
            </a:r>
            <a:r>
              <a:rPr lang="en-US" altLang="zh-CN" sz="1600" dirty="0">
                <a:solidFill>
                  <a:schemeClr val="accent6"/>
                </a:solidFill>
              </a:rPr>
              <a:t>#</a:t>
            </a:r>
            <a:r>
              <a:rPr lang="zh-CN" altLang="en-US" sz="1600" dirty="0">
                <a:solidFill>
                  <a:schemeClr val="accent6"/>
                </a:solidFill>
              </a:rPr>
              <a:t>提取显著差异基因</a:t>
            </a:r>
          </a:p>
          <a:p>
            <a:r>
              <a:rPr lang="en-US" altLang="zh-CN" sz="1600" dirty="0" err="1"/>
              <a:t>fpkm_gtf</a:t>
            </a:r>
            <a:r>
              <a:rPr lang="en-US" altLang="zh-CN" sz="1600" dirty="0"/>
              <a:t> &lt;- </a:t>
            </a:r>
            <a:r>
              <a:rPr lang="en-US" altLang="zh-CN" sz="1600" dirty="0" err="1"/>
              <a:t>read.table</a:t>
            </a:r>
            <a:r>
              <a:rPr lang="en-US" altLang="zh-CN" sz="1600" dirty="0"/>
              <a:t>("</a:t>
            </a:r>
            <a:r>
              <a:rPr lang="en-US" altLang="zh-CN" sz="1600" dirty="0" err="1">
                <a:solidFill>
                  <a:schemeClr val="bg1">
                    <a:lumMod val="50000"/>
                  </a:schemeClr>
                </a:solidFill>
              </a:rPr>
              <a:t>fpkm.gtf</a:t>
            </a:r>
            <a:r>
              <a:rPr lang="en-US" altLang="zh-CN" sz="1600" dirty="0"/>
              <a:t>") </a:t>
            </a:r>
            <a:r>
              <a:rPr lang="en-US" altLang="zh-CN" sz="1600" dirty="0">
                <a:solidFill>
                  <a:schemeClr val="accent6"/>
                </a:solidFill>
              </a:rPr>
              <a:t>#</a:t>
            </a:r>
            <a:r>
              <a:rPr lang="zh-CN" altLang="en-US" sz="1600" dirty="0">
                <a:solidFill>
                  <a:schemeClr val="accent6"/>
                </a:solidFill>
              </a:rPr>
              <a:t>读入</a:t>
            </a:r>
            <a:r>
              <a:rPr lang="en-US" altLang="zh-CN" sz="1600" dirty="0">
                <a:solidFill>
                  <a:schemeClr val="accent6"/>
                </a:solidFill>
              </a:rPr>
              <a:t>FPKM</a:t>
            </a:r>
            <a:r>
              <a:rPr lang="zh-CN" altLang="en-US" sz="1600" dirty="0">
                <a:solidFill>
                  <a:schemeClr val="accent6"/>
                </a:solidFill>
              </a:rPr>
              <a:t>注释文件</a:t>
            </a:r>
          </a:p>
          <a:p>
            <a:r>
              <a:rPr lang="en-US" altLang="zh-CN" sz="1600" dirty="0" err="1"/>
              <a:t>fpkm_gtf</a:t>
            </a:r>
            <a:r>
              <a:rPr lang="en-US" altLang="zh-CN" sz="1600" dirty="0"/>
              <a:t> &lt;- </a:t>
            </a:r>
            <a:r>
              <a:rPr lang="en-US" altLang="zh-CN" sz="1600" dirty="0" err="1"/>
              <a:t>fpkm_gtf</a:t>
            </a:r>
            <a:r>
              <a:rPr lang="en-US" altLang="zh-CN" sz="1600" dirty="0"/>
              <a:t>[-which(fpkm_gtf$V2 == "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n-US" altLang="zh-CN" sz="1600" dirty="0"/>
              <a:t>" | fpkm_gtf$V2 == "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en-US" altLang="zh-CN" sz="1600" dirty="0"/>
              <a:t>"), ] </a:t>
            </a:r>
            <a:r>
              <a:rPr lang="en-US" altLang="zh-CN" sz="1600" dirty="0">
                <a:solidFill>
                  <a:schemeClr val="accent6"/>
                </a:solidFill>
              </a:rPr>
              <a:t>#</a:t>
            </a:r>
            <a:r>
              <a:rPr lang="zh-CN" altLang="en-US" sz="1600" dirty="0">
                <a:solidFill>
                  <a:schemeClr val="accent6"/>
                </a:solidFill>
              </a:rPr>
              <a:t>删除</a:t>
            </a:r>
            <a:r>
              <a:rPr lang="en-US" altLang="zh-CN" sz="1600" dirty="0">
                <a:solidFill>
                  <a:schemeClr val="accent6"/>
                </a:solidFill>
              </a:rPr>
              <a:t>Gene ID</a:t>
            </a:r>
            <a:r>
              <a:rPr lang="zh-CN" altLang="en-US" sz="1600" dirty="0">
                <a:solidFill>
                  <a:schemeClr val="accent6"/>
                </a:solidFill>
              </a:rPr>
              <a:t>未知的行</a:t>
            </a:r>
          </a:p>
          <a:p>
            <a:r>
              <a:rPr lang="en-US" altLang="zh-CN" sz="1600" dirty="0" err="1"/>
              <a:t>rownames</a:t>
            </a:r>
            <a:r>
              <a:rPr lang="en-US" altLang="zh-CN" sz="1600" dirty="0"/>
              <a:t>(</a:t>
            </a:r>
            <a:r>
              <a:rPr lang="en-US" altLang="zh-CN" sz="1600" dirty="0" err="1"/>
              <a:t>fpkm_gtf</a:t>
            </a:r>
            <a:r>
              <a:rPr lang="en-US" altLang="zh-CN" sz="1600" dirty="0"/>
              <a:t>) &lt;- fpkm_gtf$V2 </a:t>
            </a:r>
            <a:r>
              <a:rPr lang="en-US" altLang="zh-CN" sz="1600" dirty="0">
                <a:solidFill>
                  <a:schemeClr val="accent6"/>
                </a:solidFill>
              </a:rPr>
              <a:t>#</a:t>
            </a:r>
            <a:r>
              <a:rPr lang="zh-CN" altLang="en-US" sz="1600" dirty="0">
                <a:solidFill>
                  <a:schemeClr val="accent6"/>
                </a:solidFill>
              </a:rPr>
              <a:t>将</a:t>
            </a:r>
            <a:r>
              <a:rPr lang="en-US" altLang="zh-CN" sz="1600" dirty="0">
                <a:solidFill>
                  <a:schemeClr val="accent6"/>
                </a:solidFill>
              </a:rPr>
              <a:t>Gene ID</a:t>
            </a:r>
            <a:r>
              <a:rPr lang="zh-CN" altLang="en-US" sz="1600" dirty="0">
                <a:solidFill>
                  <a:schemeClr val="accent6"/>
                </a:solidFill>
              </a:rPr>
              <a:t>设置为行名</a:t>
            </a:r>
          </a:p>
          <a:p>
            <a:r>
              <a:rPr lang="en-US" altLang="zh-CN" sz="1600" dirty="0" err="1"/>
              <a:t>fpkm_significant_genes</a:t>
            </a:r>
            <a:r>
              <a:rPr lang="en-US" altLang="zh-CN" sz="1600" dirty="0"/>
              <a:t> &lt;- </a:t>
            </a:r>
            <a:r>
              <a:rPr lang="en-US" altLang="zh-CN" sz="1600" dirty="0" err="1"/>
              <a:t>fpkm_gtf</a:t>
            </a:r>
            <a:r>
              <a:rPr lang="en-US" altLang="zh-CN" sz="1600" dirty="0"/>
              <a:t>[</a:t>
            </a:r>
            <a:r>
              <a:rPr lang="en-US" altLang="zh-CN" sz="1600" dirty="0" err="1"/>
              <a:t>significant_genes</a:t>
            </a:r>
            <a:r>
              <a:rPr lang="en-US" altLang="zh-CN" sz="1600" dirty="0"/>
              <a:t>, 9:12] </a:t>
            </a:r>
            <a:r>
              <a:rPr lang="en-US" altLang="zh-CN" sz="1600" dirty="0">
                <a:solidFill>
                  <a:schemeClr val="accent6"/>
                </a:solidFill>
              </a:rPr>
              <a:t>#</a:t>
            </a:r>
            <a:r>
              <a:rPr lang="zh-CN" altLang="en-US" sz="1600" dirty="0">
                <a:solidFill>
                  <a:schemeClr val="accent6"/>
                </a:solidFill>
              </a:rPr>
              <a:t>提取显著差异基因的</a:t>
            </a:r>
            <a:r>
              <a:rPr lang="en-US" altLang="zh-CN" sz="1600" dirty="0">
                <a:solidFill>
                  <a:schemeClr val="accent6"/>
                </a:solidFill>
              </a:rPr>
              <a:t>FPKM</a:t>
            </a:r>
            <a:r>
              <a:rPr lang="zh-CN" altLang="en-US" sz="1600" dirty="0">
                <a:solidFill>
                  <a:schemeClr val="accent6"/>
                </a:solidFill>
              </a:rPr>
              <a:t>值</a:t>
            </a:r>
          </a:p>
          <a:p>
            <a:r>
              <a:rPr lang="en-US" altLang="zh-CN" sz="1600" dirty="0" err="1"/>
              <a:t>colnames</a:t>
            </a:r>
            <a:r>
              <a:rPr lang="en-US" altLang="zh-CN" sz="1600" dirty="0"/>
              <a:t>(</a:t>
            </a:r>
            <a:r>
              <a:rPr lang="en-US" altLang="zh-CN" sz="1600" dirty="0" err="1"/>
              <a:t>fpkm_significant_genes</a:t>
            </a:r>
            <a:r>
              <a:rPr lang="en-US" altLang="zh-CN" sz="1600" dirty="0"/>
              <a:t>) &lt;- c("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SRR3418005</a:t>
            </a:r>
            <a:r>
              <a:rPr lang="en-US" altLang="zh-CN" sz="1600" dirty="0"/>
              <a:t>", "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SRR3418006</a:t>
            </a:r>
            <a:r>
              <a:rPr lang="en-US" altLang="zh-CN" sz="1600" dirty="0"/>
              <a:t>", "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SRR3418019</a:t>
            </a:r>
            <a:r>
              <a:rPr lang="en-US" altLang="zh-CN" sz="1600" dirty="0"/>
              <a:t>", "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SRR3418020</a:t>
            </a:r>
            <a:r>
              <a:rPr lang="en-US" altLang="zh-CN" sz="1600" dirty="0"/>
              <a:t>") </a:t>
            </a:r>
            <a:r>
              <a:rPr lang="en-US" altLang="zh-CN" sz="1600" dirty="0">
                <a:solidFill>
                  <a:schemeClr val="accent6"/>
                </a:solidFill>
              </a:rPr>
              <a:t>#</a:t>
            </a:r>
            <a:r>
              <a:rPr lang="zh-CN" altLang="en-US" sz="1600" dirty="0">
                <a:solidFill>
                  <a:schemeClr val="accent6"/>
                </a:solidFill>
              </a:rPr>
              <a:t>设置列名</a:t>
            </a:r>
          </a:p>
          <a:p>
            <a:r>
              <a:rPr lang="en-US" altLang="zh-CN" sz="1600" dirty="0" err="1"/>
              <a:t>fpkm_significant_genes</a:t>
            </a:r>
            <a:r>
              <a:rPr lang="en-US" altLang="zh-CN" sz="1600" dirty="0"/>
              <a:t> &lt;- </a:t>
            </a:r>
            <a:r>
              <a:rPr lang="en-US" altLang="zh-CN" sz="1600" dirty="0" err="1"/>
              <a:t>na.omit</a:t>
            </a:r>
            <a:r>
              <a:rPr lang="en-US" altLang="zh-CN" sz="1600" dirty="0"/>
              <a:t>(</a:t>
            </a:r>
            <a:r>
              <a:rPr lang="en-US" altLang="zh-CN" sz="1600" dirty="0" err="1"/>
              <a:t>fpkm_significant_genes</a:t>
            </a:r>
            <a:r>
              <a:rPr lang="en-US" altLang="zh-CN" sz="1600" dirty="0"/>
              <a:t>) </a:t>
            </a:r>
            <a:r>
              <a:rPr lang="en-US" altLang="zh-CN" sz="1600" dirty="0">
                <a:solidFill>
                  <a:schemeClr val="accent6"/>
                </a:solidFill>
              </a:rPr>
              <a:t>#</a:t>
            </a:r>
            <a:r>
              <a:rPr lang="zh-CN" altLang="en-US" sz="1600" dirty="0">
                <a:solidFill>
                  <a:schemeClr val="accent6"/>
                </a:solidFill>
              </a:rPr>
              <a:t>删除含</a:t>
            </a:r>
            <a:r>
              <a:rPr lang="en-US" altLang="zh-CN" sz="1600" dirty="0">
                <a:solidFill>
                  <a:schemeClr val="accent6"/>
                </a:solidFill>
              </a:rPr>
              <a:t>NA</a:t>
            </a:r>
            <a:r>
              <a:rPr lang="zh-CN" altLang="en-US" sz="1600" dirty="0">
                <a:solidFill>
                  <a:schemeClr val="accent6"/>
                </a:solidFill>
              </a:rPr>
              <a:t>值的行</a:t>
            </a:r>
          </a:p>
          <a:p>
            <a:r>
              <a:rPr lang="en-US" altLang="zh-CN" sz="1600" dirty="0" err="1"/>
              <a:t>pheatmap</a:t>
            </a:r>
            <a:r>
              <a:rPr lang="en-US" altLang="zh-CN" sz="1600" dirty="0"/>
              <a:t>(log2(t(</a:t>
            </a:r>
            <a:r>
              <a:rPr lang="en-US" altLang="zh-CN" sz="1600" dirty="0" err="1"/>
              <a:t>fpkm_significant_genes</a:t>
            </a:r>
            <a:r>
              <a:rPr lang="en-US" altLang="zh-CN" sz="1600" dirty="0"/>
              <a:t> + 1)), </a:t>
            </a:r>
            <a:r>
              <a:rPr lang="en-US" altLang="zh-CN" sz="1600" dirty="0" err="1"/>
              <a:t>show_colnames</a:t>
            </a:r>
            <a:r>
              <a:rPr lang="en-US" altLang="zh-CN" sz="1600" dirty="0"/>
              <a:t> = FALSE) </a:t>
            </a:r>
            <a:r>
              <a:rPr lang="en-US" altLang="zh-CN" sz="1600" dirty="0">
                <a:solidFill>
                  <a:schemeClr val="accent6"/>
                </a:solidFill>
              </a:rPr>
              <a:t>#</a:t>
            </a:r>
            <a:r>
              <a:rPr lang="zh-CN" altLang="en-US" sz="1600" dirty="0">
                <a:solidFill>
                  <a:schemeClr val="accent6"/>
                </a:solidFill>
              </a:rPr>
              <a:t>所有差异基因热图</a:t>
            </a:r>
          </a:p>
          <a:p>
            <a:r>
              <a:rPr lang="en-US" altLang="zh-CN" sz="1600" dirty="0" err="1"/>
              <a:t>pheatmap</a:t>
            </a:r>
            <a:r>
              <a:rPr lang="en-US" altLang="zh-CN" sz="1600" dirty="0"/>
              <a:t>(log2(t(</a:t>
            </a:r>
            <a:r>
              <a:rPr lang="en-US" altLang="zh-CN" sz="1600" dirty="0" err="1"/>
              <a:t>fpkm_significant_genes</a:t>
            </a:r>
            <a:r>
              <a:rPr lang="en-US" altLang="zh-CN" sz="1600" dirty="0"/>
              <a:t>[1:30, ] + 1))) </a:t>
            </a:r>
            <a:r>
              <a:rPr lang="en-US" altLang="zh-CN" sz="1600" dirty="0">
                <a:solidFill>
                  <a:schemeClr val="accent6"/>
                </a:solidFill>
              </a:rPr>
              <a:t>#</a:t>
            </a:r>
            <a:r>
              <a:rPr lang="zh-CN" altLang="en-US" sz="1600" dirty="0">
                <a:solidFill>
                  <a:schemeClr val="accent6"/>
                </a:solidFill>
              </a:rPr>
              <a:t>差异基因</a:t>
            </a:r>
            <a:r>
              <a:rPr lang="en-US" altLang="zh-CN" sz="1600" dirty="0">
                <a:solidFill>
                  <a:schemeClr val="accent6"/>
                </a:solidFill>
              </a:rPr>
              <a:t>top30</a:t>
            </a:r>
            <a:r>
              <a:rPr lang="zh-CN" altLang="en-US" sz="1600" dirty="0">
                <a:solidFill>
                  <a:schemeClr val="accent6"/>
                </a:solidFill>
              </a:rPr>
              <a:t>热图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C25104C-309B-4BA9-B6CB-2816AA8F53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778" y="781196"/>
            <a:ext cx="5523807" cy="264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97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16401" y="84568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第五节：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RNA-seq 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数据分析案例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8640660" y="6492875"/>
            <a:ext cx="382569" cy="365125"/>
          </a:xfrm>
        </p:spPr>
        <p:txBody>
          <a:bodyPr/>
          <a:lstStyle/>
          <a:p>
            <a:pPr algn="ctr"/>
            <a:fld id="{7A9B8ABA-E741-4B5A-BC12-4FB7471CFE15}" type="slidenum">
              <a:rPr lang="zh-CN" altLang="en-US" smtClean="0"/>
              <a:pPr algn="ctr"/>
              <a:t>28</a:t>
            </a:fld>
            <a:endParaRPr lang="zh-CN" altLang="en-US" dirty="0"/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1" y="48412"/>
            <a:ext cx="365949" cy="50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09C6CE9B-7B92-4CB4-A083-F05A518C4998}"/>
              </a:ext>
            </a:extLst>
          </p:cNvPr>
          <p:cNvSpPr txBox="1">
            <a:spLocks/>
          </p:cNvSpPr>
          <p:nvPr/>
        </p:nvSpPr>
        <p:spPr>
          <a:xfrm>
            <a:off x="1440022" y="761726"/>
            <a:ext cx="1419556" cy="515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功能富集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1CD8DF7-1578-4833-A280-31D309D7E8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graphicFrame>
        <p:nvGraphicFramePr>
          <p:cNvPr id="9" name="图示 8">
            <a:extLst>
              <a:ext uri="{FF2B5EF4-FFF2-40B4-BE49-F238E27FC236}">
                <a16:creationId xmlns:a16="http://schemas.microsoft.com/office/drawing/2014/main" id="{382ED4F5-E0AC-4F66-8199-EF0BA650A1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0850980"/>
              </p:ext>
            </p:extLst>
          </p:nvPr>
        </p:nvGraphicFramePr>
        <p:xfrm>
          <a:off x="881149" y="1396999"/>
          <a:ext cx="7647709" cy="4895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893302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16401" y="84568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第五节：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RNA-seq 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数据分析案例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8640661" y="6492875"/>
            <a:ext cx="365316" cy="365125"/>
          </a:xfrm>
        </p:spPr>
        <p:txBody>
          <a:bodyPr/>
          <a:lstStyle/>
          <a:p>
            <a:pPr algn="ctr"/>
            <a:fld id="{7A9B8ABA-E741-4B5A-BC12-4FB7471CFE15}" type="slidenum">
              <a:rPr lang="zh-CN" altLang="en-US" smtClean="0"/>
              <a:pPr algn="ctr"/>
              <a:t>29</a:t>
            </a:fld>
            <a:endParaRPr lang="zh-CN" altLang="en-US" dirty="0"/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1" y="48412"/>
            <a:ext cx="365949" cy="50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BB221307-793B-47EA-86DF-77121481F77A}"/>
              </a:ext>
            </a:extLst>
          </p:cNvPr>
          <p:cNvSpPr txBox="1">
            <a:spLocks/>
          </p:cNvSpPr>
          <p:nvPr/>
        </p:nvSpPr>
        <p:spPr>
          <a:xfrm>
            <a:off x="1440021" y="761726"/>
            <a:ext cx="1585811" cy="515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/>
              <a:t>DAVID</a:t>
            </a:r>
            <a:r>
              <a:rPr lang="zh-CN" altLang="en-US" sz="2400" dirty="0"/>
              <a:t>使用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68B3629-4D28-40BF-984F-4DDD955F2B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3A6730C-C1AC-49DA-9983-83CA992F6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31596"/>
            <a:ext cx="9144000" cy="379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808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16401" y="84568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第一节：转录组学概述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  <a:cs typeface="+mj-cs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8640661" y="6492875"/>
            <a:ext cx="327170" cy="365125"/>
          </a:xfrm>
        </p:spPr>
        <p:txBody>
          <a:bodyPr/>
          <a:lstStyle/>
          <a:p>
            <a:pPr algn="ctr"/>
            <a:fld id="{7A9B8ABA-E741-4B5A-BC12-4FB7471CFE15}" type="slidenum">
              <a:rPr lang="zh-CN" altLang="en-US" smtClean="0"/>
              <a:pPr algn="ctr"/>
              <a:t>3</a:t>
            </a:fld>
            <a:endParaRPr lang="zh-CN" altLang="en-US" dirty="0"/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1" y="48412"/>
            <a:ext cx="365949" cy="50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31" name="标题 1">
            <a:extLst>
              <a:ext uri="{FF2B5EF4-FFF2-40B4-BE49-F238E27FC236}">
                <a16:creationId xmlns:a16="http://schemas.microsoft.com/office/drawing/2014/main" id="{8A2EE63E-FBA8-4094-AF1D-A97B28788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22" y="761726"/>
            <a:ext cx="2467744" cy="515056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转录本测定研究</a:t>
            </a:r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EC5F5894-F52F-41A6-84A1-429C3DCC0B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graphicFrame>
        <p:nvGraphicFramePr>
          <p:cNvPr id="33" name="图示 32">
            <a:extLst>
              <a:ext uri="{FF2B5EF4-FFF2-40B4-BE49-F238E27FC236}">
                <a16:creationId xmlns:a16="http://schemas.microsoft.com/office/drawing/2014/main" id="{09CDA82D-D631-47A7-8742-7A3BCDD4D0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9546869"/>
              </p:ext>
            </p:extLst>
          </p:nvPr>
        </p:nvGraphicFramePr>
        <p:xfrm>
          <a:off x="465513" y="1695796"/>
          <a:ext cx="8129847" cy="3389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4" name="圆角矩形 9">
            <a:extLst>
              <a:ext uri="{FF2B5EF4-FFF2-40B4-BE49-F238E27FC236}">
                <a16:creationId xmlns:a16="http://schemas.microsoft.com/office/drawing/2014/main" id="{1CD6D2A2-A3DB-48A8-AF3E-08F0E4D2CDC8}"/>
              </a:ext>
            </a:extLst>
          </p:cNvPr>
          <p:cNvSpPr/>
          <p:nvPr/>
        </p:nvSpPr>
        <p:spPr>
          <a:xfrm>
            <a:off x="1375913" y="4873384"/>
            <a:ext cx="6392173" cy="674839"/>
          </a:xfrm>
          <a:prstGeom prst="roundRect">
            <a:avLst/>
          </a:prstGeom>
          <a:solidFill>
            <a:srgbClr val="B43500"/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转录组学研究技术革新</a:t>
            </a:r>
            <a:endParaRPr lang="en-US" altLang="zh-C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0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3" grpId="0">
        <p:bldAsOne/>
      </p:bldGraphic>
      <p:bldP spid="3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16401" y="84568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第五节：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RNA-seq 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数据分析案例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8640661" y="6492875"/>
            <a:ext cx="348064" cy="365125"/>
          </a:xfrm>
        </p:spPr>
        <p:txBody>
          <a:bodyPr/>
          <a:lstStyle/>
          <a:p>
            <a:pPr algn="ctr"/>
            <a:fld id="{7A9B8ABA-E741-4B5A-BC12-4FB7471CFE15}" type="slidenum">
              <a:rPr lang="zh-CN" altLang="en-US" smtClean="0"/>
              <a:pPr algn="ctr"/>
              <a:t>30</a:t>
            </a:fld>
            <a:endParaRPr lang="zh-CN" altLang="en-US" dirty="0"/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1" y="48412"/>
            <a:ext cx="365949" cy="50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CF48342A-60D6-4345-8B31-AF1809157D8A}"/>
              </a:ext>
            </a:extLst>
          </p:cNvPr>
          <p:cNvSpPr txBox="1">
            <a:spLocks/>
          </p:cNvSpPr>
          <p:nvPr/>
        </p:nvSpPr>
        <p:spPr>
          <a:xfrm>
            <a:off x="1440021" y="761726"/>
            <a:ext cx="1585811" cy="515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/>
              <a:t>DAVID</a:t>
            </a:r>
            <a:r>
              <a:rPr lang="zh-CN" altLang="en-US" sz="2400" dirty="0"/>
              <a:t>使用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4401E7F-32BA-41C0-97E3-971B591CB7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90AC44F-EFFE-4FFD-BE46-D321379C1C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026"/>
          <a:stretch/>
        </p:blipFill>
        <p:spPr>
          <a:xfrm>
            <a:off x="804228" y="1532725"/>
            <a:ext cx="7535544" cy="4505782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A34A03E5-BF92-4817-8CE8-690E48F57583}"/>
              </a:ext>
            </a:extLst>
          </p:cNvPr>
          <p:cNvSpPr/>
          <p:nvPr/>
        </p:nvSpPr>
        <p:spPr>
          <a:xfrm>
            <a:off x="692241" y="2513698"/>
            <a:ext cx="1793264" cy="15544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FC06D17-5D56-4A3C-8BAA-F13A198067F2}"/>
              </a:ext>
            </a:extLst>
          </p:cNvPr>
          <p:cNvSpPr txBox="1"/>
          <p:nvPr/>
        </p:nvSpPr>
        <p:spPr>
          <a:xfrm>
            <a:off x="1745672" y="2476707"/>
            <a:ext cx="2394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C00000"/>
                </a:solidFill>
              </a:rPr>
              <a:t>第一步：导入基因列表</a:t>
            </a:r>
            <a:r>
              <a:rPr lang="en-US" altLang="zh-CN" sz="1400" dirty="0">
                <a:solidFill>
                  <a:srgbClr val="C00000"/>
                </a:solidFill>
              </a:rPr>
              <a:t>/</a:t>
            </a:r>
            <a:r>
              <a:rPr lang="zh-CN" altLang="en-US" sz="1400" dirty="0">
                <a:solidFill>
                  <a:srgbClr val="C00000"/>
                </a:solidFill>
              </a:rPr>
              <a:t>文件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25597AE-4CF5-48A1-BE22-E8D0832614D1}"/>
              </a:ext>
            </a:extLst>
          </p:cNvPr>
          <p:cNvSpPr/>
          <p:nvPr/>
        </p:nvSpPr>
        <p:spPr>
          <a:xfrm>
            <a:off x="4946073" y="4575254"/>
            <a:ext cx="723207" cy="1413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6FAD262-E4E3-4CFD-958A-CBF87315A126}"/>
              </a:ext>
            </a:extLst>
          </p:cNvPr>
          <p:cNvSpPr txBox="1"/>
          <p:nvPr/>
        </p:nvSpPr>
        <p:spPr>
          <a:xfrm>
            <a:off x="5669280" y="4522801"/>
            <a:ext cx="8645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rgbClr val="C00000"/>
                </a:solidFill>
              </a:rPr>
              <a:t>示例文件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D30A5E4C-D4C7-4886-A907-657BBD496FE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97" r="26707" b="13211"/>
          <a:stretch/>
        </p:blipFill>
        <p:spPr>
          <a:xfrm>
            <a:off x="1798453" y="4105169"/>
            <a:ext cx="1341652" cy="2551456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5370DEF6-AFA2-448B-9976-61022BEA11DF}"/>
              </a:ext>
            </a:extLst>
          </p:cNvPr>
          <p:cNvSpPr/>
          <p:nvPr/>
        </p:nvSpPr>
        <p:spPr>
          <a:xfrm>
            <a:off x="804228" y="4865944"/>
            <a:ext cx="841692" cy="1413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C6D041D7-6C27-42C6-8B4D-D9BF570A2464}"/>
              </a:ext>
            </a:extLst>
          </p:cNvPr>
          <p:cNvSpPr/>
          <p:nvPr/>
        </p:nvSpPr>
        <p:spPr>
          <a:xfrm>
            <a:off x="1498417" y="4922055"/>
            <a:ext cx="36000" cy="36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8BC03F4-CE30-43EC-A516-E5E0ADBDD80B}"/>
              </a:ext>
            </a:extLst>
          </p:cNvPr>
          <p:cNvSpPr txBox="1"/>
          <p:nvPr/>
        </p:nvSpPr>
        <p:spPr>
          <a:xfrm>
            <a:off x="2383779" y="6193677"/>
            <a:ext cx="1817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C00000"/>
                </a:solidFill>
              </a:rPr>
              <a:t>第二步：选择</a:t>
            </a:r>
            <a:r>
              <a:rPr lang="en-US" altLang="zh-CN" sz="1400" dirty="0">
                <a:solidFill>
                  <a:srgbClr val="C00000"/>
                </a:solidFill>
              </a:rPr>
              <a:t>ID</a:t>
            </a:r>
            <a:r>
              <a:rPr lang="zh-CN" altLang="en-US" sz="1400" dirty="0">
                <a:solidFill>
                  <a:srgbClr val="C00000"/>
                </a:solidFill>
              </a:rPr>
              <a:t>类型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78B2C63-472C-4BE9-B061-993FB1B1FA66}"/>
              </a:ext>
            </a:extLst>
          </p:cNvPr>
          <p:cNvSpPr txBox="1"/>
          <p:nvPr/>
        </p:nvSpPr>
        <p:spPr>
          <a:xfrm>
            <a:off x="55123" y="4446297"/>
            <a:ext cx="18235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C00000"/>
                </a:solidFill>
              </a:rPr>
              <a:t>第三步：基因列表</a:t>
            </a:r>
            <a:r>
              <a:rPr lang="en-US" altLang="zh-CN" sz="1200" dirty="0">
                <a:solidFill>
                  <a:srgbClr val="C00000"/>
                </a:solidFill>
              </a:rPr>
              <a:t>/</a:t>
            </a:r>
            <a:r>
              <a:rPr lang="zh-CN" altLang="en-US" sz="1200" dirty="0">
                <a:solidFill>
                  <a:srgbClr val="C00000"/>
                </a:solidFill>
              </a:rPr>
              <a:t>背景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415CCE19-BF74-43B1-87DB-3611A3340CF0}"/>
              </a:ext>
            </a:extLst>
          </p:cNvPr>
          <p:cNvSpPr/>
          <p:nvPr/>
        </p:nvSpPr>
        <p:spPr>
          <a:xfrm>
            <a:off x="812540" y="5419253"/>
            <a:ext cx="635793" cy="1701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肘形连接符 20">
            <a:extLst>
              <a:ext uri="{FF2B5EF4-FFF2-40B4-BE49-F238E27FC236}">
                <a16:creationId xmlns:a16="http://schemas.microsoft.com/office/drawing/2014/main" id="{6D12010C-6D64-4C41-B49C-398EDF8E6E70}"/>
              </a:ext>
            </a:extLst>
          </p:cNvPr>
          <p:cNvCxnSpPr>
            <a:stCxn id="10" idx="3"/>
          </p:cNvCxnSpPr>
          <p:nvPr/>
        </p:nvCxnSpPr>
        <p:spPr>
          <a:xfrm>
            <a:off x="2485505" y="3290938"/>
            <a:ext cx="299259" cy="814231"/>
          </a:xfrm>
          <a:prstGeom prst="bentConnector2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肘形连接符 21">
            <a:extLst>
              <a:ext uri="{FF2B5EF4-FFF2-40B4-BE49-F238E27FC236}">
                <a16:creationId xmlns:a16="http://schemas.microsoft.com/office/drawing/2014/main" id="{D91283A6-5BB1-48D0-B019-80FD8CFCFA95}"/>
              </a:ext>
            </a:extLst>
          </p:cNvPr>
          <p:cNvCxnSpPr>
            <a:stCxn id="14" idx="1"/>
            <a:endCxn id="15" idx="3"/>
          </p:cNvCxnSpPr>
          <p:nvPr/>
        </p:nvCxnSpPr>
        <p:spPr>
          <a:xfrm rot="10800000">
            <a:off x="1645921" y="4936603"/>
            <a:ext cx="152533" cy="444295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6B0DEB51-CF9C-4919-B041-E8D26E69E07B}"/>
              </a:ext>
            </a:extLst>
          </p:cNvPr>
          <p:cNvCxnSpPr>
            <a:stCxn id="15" idx="2"/>
          </p:cNvCxnSpPr>
          <p:nvPr/>
        </p:nvCxnSpPr>
        <p:spPr>
          <a:xfrm>
            <a:off x="1225074" y="5007260"/>
            <a:ext cx="0" cy="37363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F02F5444-498C-4CB8-A7C5-ACAC4B255625}"/>
              </a:ext>
            </a:extLst>
          </p:cNvPr>
          <p:cNvSpPr txBox="1"/>
          <p:nvPr/>
        </p:nvSpPr>
        <p:spPr>
          <a:xfrm>
            <a:off x="55123" y="5626398"/>
            <a:ext cx="16905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C00000"/>
                </a:solidFill>
              </a:rPr>
              <a:t>第四步：提交运行</a:t>
            </a:r>
          </a:p>
        </p:txBody>
      </p:sp>
    </p:spTree>
    <p:extLst>
      <p:ext uri="{BB962C8B-B14F-4D97-AF65-F5344CB8AC3E}">
        <p14:creationId xmlns:p14="http://schemas.microsoft.com/office/powerpoint/2010/main" val="368887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5" grpId="0" animBg="1"/>
      <p:bldP spid="17" grpId="0"/>
      <p:bldP spid="18" grpId="0"/>
      <p:bldP spid="19" grpId="0" animBg="1"/>
      <p:bldP spid="2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16401" y="84568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第五节：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RNA-seq 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数据分析案例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8640660" y="6492875"/>
            <a:ext cx="382569" cy="365125"/>
          </a:xfrm>
        </p:spPr>
        <p:txBody>
          <a:bodyPr/>
          <a:lstStyle/>
          <a:p>
            <a:pPr algn="ctr"/>
            <a:fld id="{7A9B8ABA-E741-4B5A-BC12-4FB7471CFE15}" type="slidenum">
              <a:rPr lang="zh-CN" altLang="en-US" smtClean="0"/>
              <a:pPr algn="ctr"/>
              <a:t>31</a:t>
            </a:fld>
            <a:endParaRPr lang="zh-CN" altLang="en-US" dirty="0"/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1" y="48412"/>
            <a:ext cx="365949" cy="50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A887E5BD-BEFA-49DC-8A91-567954D770D5}"/>
              </a:ext>
            </a:extLst>
          </p:cNvPr>
          <p:cNvSpPr txBox="1">
            <a:spLocks/>
          </p:cNvSpPr>
          <p:nvPr/>
        </p:nvSpPr>
        <p:spPr>
          <a:xfrm>
            <a:off x="1440021" y="761726"/>
            <a:ext cx="1585811" cy="515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/>
              <a:t>DAVID</a:t>
            </a:r>
            <a:r>
              <a:rPr lang="zh-CN" altLang="en-US" sz="2400" dirty="0"/>
              <a:t>使用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6E79582-F2AF-43D0-B81B-3D5C109B37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6A32C0C-B255-4849-BC25-AC03A85995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872" y="1416772"/>
            <a:ext cx="7172546" cy="477693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D6910903-6F26-43EF-BCAD-D0841DEA9C79}"/>
              </a:ext>
            </a:extLst>
          </p:cNvPr>
          <p:cNvSpPr/>
          <p:nvPr/>
        </p:nvSpPr>
        <p:spPr>
          <a:xfrm>
            <a:off x="3507971" y="4680065"/>
            <a:ext cx="1753985" cy="274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104B8DD-A3D2-4148-BA77-6E04FF7C3A32}"/>
              </a:ext>
            </a:extLst>
          </p:cNvPr>
          <p:cNvSpPr txBox="1"/>
          <p:nvPr/>
        </p:nvSpPr>
        <p:spPr>
          <a:xfrm>
            <a:off x="5378335" y="4632459"/>
            <a:ext cx="1122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</a:rPr>
              <a:t>功能分析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069A62F2-CEF1-456A-8012-2523B812E7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212"/>
          <a:stretch/>
        </p:blipFill>
        <p:spPr>
          <a:xfrm>
            <a:off x="3478071" y="1416772"/>
            <a:ext cx="4681347" cy="263152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0927AB7-F498-440D-B1A0-A0B48331DA3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8087"/>
          <a:stretch/>
        </p:blipFill>
        <p:spPr>
          <a:xfrm>
            <a:off x="6002989" y="1416772"/>
            <a:ext cx="1778923" cy="11059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2708A3D-0665-42D3-95ED-A5E3F66E32F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48526"/>
          <a:stretch/>
        </p:blipFill>
        <p:spPr>
          <a:xfrm>
            <a:off x="6002989" y="2522727"/>
            <a:ext cx="2156429" cy="5764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D5A552BF-44E1-4039-B2EE-F07EB292A6BF}"/>
              </a:ext>
            </a:extLst>
          </p:cNvPr>
          <p:cNvSpPr/>
          <p:nvPr/>
        </p:nvSpPr>
        <p:spPr>
          <a:xfrm>
            <a:off x="3707477" y="2152996"/>
            <a:ext cx="1438102" cy="1163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D3B4B8BA-C8A3-44DA-B570-1C93EC14E709}"/>
              </a:ext>
            </a:extLst>
          </p:cNvPr>
          <p:cNvSpPr/>
          <p:nvPr/>
        </p:nvSpPr>
        <p:spPr>
          <a:xfrm>
            <a:off x="3707477" y="2616156"/>
            <a:ext cx="1438102" cy="1163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56598258-8CBC-435F-913C-4F9020CA75B4}"/>
              </a:ext>
            </a:extLst>
          </p:cNvPr>
          <p:cNvCxnSpPr>
            <a:stCxn id="15" idx="3"/>
            <a:endCxn id="13" idx="1"/>
          </p:cNvCxnSpPr>
          <p:nvPr/>
        </p:nvCxnSpPr>
        <p:spPr>
          <a:xfrm flipV="1">
            <a:off x="5145579" y="1969750"/>
            <a:ext cx="857410" cy="241436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A7E17921-FD22-4CFB-A0BD-3727B9E89FBE}"/>
              </a:ext>
            </a:extLst>
          </p:cNvPr>
          <p:cNvCxnSpPr>
            <a:endCxn id="14" idx="1"/>
          </p:cNvCxnSpPr>
          <p:nvPr/>
        </p:nvCxnSpPr>
        <p:spPr>
          <a:xfrm>
            <a:off x="5145579" y="2676409"/>
            <a:ext cx="857410" cy="134523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91630687-D675-41E0-B3B0-CEBD1715DDFA}"/>
              </a:ext>
            </a:extLst>
          </p:cNvPr>
          <p:cNvSpPr txBox="1"/>
          <p:nvPr/>
        </p:nvSpPr>
        <p:spPr>
          <a:xfrm>
            <a:off x="6038555" y="3296718"/>
            <a:ext cx="20852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C00000"/>
                </a:solidFill>
              </a:rPr>
              <a:t>选择功能类型（</a:t>
            </a:r>
            <a:r>
              <a:rPr lang="en-US" altLang="zh-CN" sz="1200" dirty="0">
                <a:solidFill>
                  <a:srgbClr val="C00000"/>
                </a:solidFill>
              </a:rPr>
              <a:t>GO</a:t>
            </a:r>
            <a:r>
              <a:rPr lang="zh-CN" altLang="en-US" sz="1200" dirty="0">
                <a:solidFill>
                  <a:srgbClr val="C00000"/>
                </a:solidFill>
              </a:rPr>
              <a:t>，</a:t>
            </a:r>
            <a:r>
              <a:rPr lang="en-US" altLang="zh-CN" sz="1200" dirty="0">
                <a:solidFill>
                  <a:srgbClr val="C00000"/>
                </a:solidFill>
              </a:rPr>
              <a:t>KEGG</a:t>
            </a:r>
            <a:r>
              <a:rPr lang="zh-CN" altLang="en-US" sz="1200" dirty="0">
                <a:solidFill>
                  <a:srgbClr val="C00000"/>
                </a:solidFill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408439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5" grpId="0" animBg="1"/>
      <p:bldP spid="16" grpId="0" animBg="1"/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16401" y="84568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第五节：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RNA-seq 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数据分析案例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8640660" y="6492875"/>
            <a:ext cx="373943" cy="365125"/>
          </a:xfrm>
        </p:spPr>
        <p:txBody>
          <a:bodyPr/>
          <a:lstStyle/>
          <a:p>
            <a:pPr algn="ctr"/>
            <a:fld id="{7A9B8ABA-E741-4B5A-BC12-4FB7471CFE15}" type="slidenum">
              <a:rPr lang="zh-CN" altLang="en-US" smtClean="0"/>
              <a:pPr algn="ctr"/>
              <a:t>32</a:t>
            </a:fld>
            <a:endParaRPr lang="zh-CN" altLang="en-US" dirty="0"/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1" y="48412"/>
            <a:ext cx="365949" cy="50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B83CA362-8A43-4C42-99D7-39D1E840ECB3}"/>
              </a:ext>
            </a:extLst>
          </p:cNvPr>
          <p:cNvSpPr txBox="1">
            <a:spLocks/>
          </p:cNvSpPr>
          <p:nvPr/>
        </p:nvSpPr>
        <p:spPr>
          <a:xfrm>
            <a:off x="1440021" y="761726"/>
            <a:ext cx="1585811" cy="515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/>
              <a:t>DAVID</a:t>
            </a:r>
            <a:r>
              <a:rPr lang="zh-CN" altLang="en-US" sz="2400" dirty="0"/>
              <a:t>使用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CE564C0-DE58-4EC7-99DF-21318D585D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64779BE-7D49-4EFF-A838-6A4D02E10D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057" y="1397302"/>
            <a:ext cx="7569808" cy="446343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D6A7756-8759-4E07-93AC-7F9B35547ED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51" r="1751"/>
          <a:stretch/>
        </p:blipFill>
        <p:spPr>
          <a:xfrm>
            <a:off x="3537729" y="3917455"/>
            <a:ext cx="5322948" cy="194327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691AA32-5329-4170-8D9D-97F0B3369F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7729" y="1397302"/>
            <a:ext cx="5322948" cy="2486901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D0269DDF-D64E-4A2D-BAAC-63CCA1EC2654}"/>
              </a:ext>
            </a:extLst>
          </p:cNvPr>
          <p:cNvSpPr/>
          <p:nvPr/>
        </p:nvSpPr>
        <p:spPr>
          <a:xfrm>
            <a:off x="349135" y="5012575"/>
            <a:ext cx="2236124" cy="2327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A7771AF-6C8B-492A-9E71-C1D92A73223B}"/>
              </a:ext>
            </a:extLst>
          </p:cNvPr>
          <p:cNvSpPr/>
          <p:nvPr/>
        </p:nvSpPr>
        <p:spPr>
          <a:xfrm>
            <a:off x="349135" y="5274555"/>
            <a:ext cx="2236124" cy="2534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DBB96DC1-CE2D-4D45-A08B-EE581D7BF479}"/>
              </a:ext>
            </a:extLst>
          </p:cNvPr>
          <p:cNvCxnSpPr>
            <a:stCxn id="12" idx="3"/>
            <a:endCxn id="11" idx="1"/>
          </p:cNvCxnSpPr>
          <p:nvPr/>
        </p:nvCxnSpPr>
        <p:spPr>
          <a:xfrm flipV="1">
            <a:off x="2585259" y="2640753"/>
            <a:ext cx="952470" cy="2488201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F99FC55C-6543-4371-9FC4-253806EC1D0E}"/>
              </a:ext>
            </a:extLst>
          </p:cNvPr>
          <p:cNvCxnSpPr>
            <a:stCxn id="13" idx="3"/>
            <a:endCxn id="10" idx="1"/>
          </p:cNvCxnSpPr>
          <p:nvPr/>
        </p:nvCxnSpPr>
        <p:spPr>
          <a:xfrm flipV="1">
            <a:off x="2585259" y="4889094"/>
            <a:ext cx="952470" cy="512166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85391875-188F-4348-AB2D-AA222AB23C7E}"/>
              </a:ext>
            </a:extLst>
          </p:cNvPr>
          <p:cNvSpPr txBox="1"/>
          <p:nvPr/>
        </p:nvSpPr>
        <p:spPr>
          <a:xfrm>
            <a:off x="5902036" y="1479665"/>
            <a:ext cx="12136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</a:rPr>
              <a:t>功能聚类集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4B88A80-3303-46FF-99B0-0E9E90BAABC4}"/>
              </a:ext>
            </a:extLst>
          </p:cNvPr>
          <p:cNvSpPr txBox="1"/>
          <p:nvPr/>
        </p:nvSpPr>
        <p:spPr>
          <a:xfrm>
            <a:off x="5902035" y="4004723"/>
            <a:ext cx="1413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</a:rPr>
              <a:t>富集结果列表</a:t>
            </a:r>
          </a:p>
        </p:txBody>
      </p:sp>
    </p:spTree>
    <p:extLst>
      <p:ext uri="{BB962C8B-B14F-4D97-AF65-F5344CB8AC3E}">
        <p14:creationId xmlns:p14="http://schemas.microsoft.com/office/powerpoint/2010/main" val="390527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/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16401" y="84568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第五节：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RNA-seq 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数据分析案例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8640660" y="6492875"/>
            <a:ext cx="417075" cy="365125"/>
          </a:xfrm>
        </p:spPr>
        <p:txBody>
          <a:bodyPr/>
          <a:lstStyle/>
          <a:p>
            <a:pPr algn="ctr"/>
            <a:fld id="{7A9B8ABA-E741-4B5A-BC12-4FB7471CFE15}" type="slidenum">
              <a:rPr lang="zh-CN" altLang="en-US" smtClean="0"/>
              <a:pPr algn="ctr"/>
              <a:t>33</a:t>
            </a:fld>
            <a:endParaRPr lang="zh-CN" altLang="en-US" dirty="0"/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1" y="48412"/>
            <a:ext cx="365949" cy="50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F524A270-FE67-4268-8FE3-E812E51B7479}"/>
              </a:ext>
            </a:extLst>
          </p:cNvPr>
          <p:cNvSpPr txBox="1">
            <a:spLocks/>
          </p:cNvSpPr>
          <p:nvPr/>
        </p:nvSpPr>
        <p:spPr>
          <a:xfrm>
            <a:off x="1440021" y="761726"/>
            <a:ext cx="2200954" cy="515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 err="1"/>
              <a:t>MetaScape</a:t>
            </a:r>
            <a:r>
              <a:rPr lang="zh-CN" altLang="en-US" sz="2400" dirty="0"/>
              <a:t>使用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7BDB3B9-03EE-4EE0-8E02-09C0D6B7D2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5D82540-3BCD-47CE-9895-1E49977154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9890"/>
          <a:stretch/>
        </p:blipFill>
        <p:spPr>
          <a:xfrm>
            <a:off x="262057" y="1416772"/>
            <a:ext cx="2946656" cy="305547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E65C4C9-8A78-4D1F-9469-F2EE51CB6A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832" y="1416772"/>
            <a:ext cx="5322269" cy="4773582"/>
          </a:xfrm>
          <a:prstGeom prst="rect">
            <a:avLst/>
          </a:prstGeom>
        </p:spPr>
      </p:pic>
      <p:graphicFrame>
        <p:nvGraphicFramePr>
          <p:cNvPr id="11" name="图示 10">
            <a:extLst>
              <a:ext uri="{FF2B5EF4-FFF2-40B4-BE49-F238E27FC236}">
                <a16:creationId xmlns:a16="http://schemas.microsoft.com/office/drawing/2014/main" id="{33DBDD65-42F5-4B05-98A8-A36672A696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7784222"/>
              </p:ext>
            </p:extLst>
          </p:nvPr>
        </p:nvGraphicFramePr>
        <p:xfrm>
          <a:off x="506763" y="4472247"/>
          <a:ext cx="2457243" cy="1787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58253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16401" y="84568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思考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8640660" y="6492875"/>
            <a:ext cx="417075" cy="365125"/>
          </a:xfrm>
        </p:spPr>
        <p:txBody>
          <a:bodyPr/>
          <a:lstStyle/>
          <a:p>
            <a:pPr algn="ctr"/>
            <a:fld id="{7A9B8ABA-E741-4B5A-BC12-4FB7471CFE15}" type="slidenum">
              <a:rPr lang="zh-CN" altLang="en-US" smtClean="0"/>
              <a:pPr algn="ctr"/>
              <a:t>34</a:t>
            </a:fld>
            <a:endParaRPr lang="zh-CN" altLang="en-US" dirty="0"/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1" y="48412"/>
            <a:ext cx="365949" cy="50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D2940B97-0508-4FA8-8DF8-9FE056842708}"/>
              </a:ext>
            </a:extLst>
          </p:cNvPr>
          <p:cNvSpPr txBox="1">
            <a:spLocks/>
          </p:cNvSpPr>
          <p:nvPr/>
        </p:nvSpPr>
        <p:spPr>
          <a:xfrm>
            <a:off x="1440022" y="761726"/>
            <a:ext cx="837665" cy="515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总结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C3FA3FC-ADF4-47D1-ADC5-B58145FC1C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graphicFrame>
        <p:nvGraphicFramePr>
          <p:cNvPr id="9" name="图示 8">
            <a:extLst>
              <a:ext uri="{FF2B5EF4-FFF2-40B4-BE49-F238E27FC236}">
                <a16:creationId xmlns:a16="http://schemas.microsoft.com/office/drawing/2014/main" id="{99A217C0-D5CA-4B2A-AA33-9F6610FE4B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4816108"/>
              </p:ext>
            </p:extLst>
          </p:nvPr>
        </p:nvGraphicFramePr>
        <p:xfrm>
          <a:off x="1507375" y="16297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3551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16401" y="84568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本课程教材：致学生的信</a:t>
            </a: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8279934" y="6492875"/>
            <a:ext cx="687897" cy="365125"/>
          </a:xfrm>
        </p:spPr>
        <p:txBody>
          <a:bodyPr/>
          <a:lstStyle/>
          <a:p>
            <a:pPr algn="ctr"/>
            <a:fld id="{7A9B8ABA-E741-4B5A-BC12-4FB7471CFE15}" type="slidenum">
              <a:rPr lang="zh-CN" altLang="en-US" smtClean="0"/>
              <a:pPr algn="ctr"/>
              <a:t>35</a:t>
            </a:fld>
            <a:endParaRPr lang="zh-CN" altLang="en-US" dirty="0"/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1" y="48412"/>
            <a:ext cx="365949" cy="50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1D01A49E-5596-48D0-B8FE-3A855D6E2A92}"/>
              </a:ext>
            </a:extLst>
          </p:cNvPr>
          <p:cNvSpPr txBox="1">
            <a:spLocks noChangeArrowheads="1"/>
          </p:cNvSpPr>
          <p:nvPr/>
        </p:nvSpPr>
        <p:spPr>
          <a:xfrm>
            <a:off x="388057" y="685228"/>
            <a:ext cx="2718033" cy="333669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zh-CN" altLang="en-US" dirty="0"/>
              <a:t>提高学习兴趣</a:t>
            </a:r>
            <a:endParaRPr lang="en-US" altLang="zh-CN" dirty="0"/>
          </a:p>
          <a:p>
            <a:pPr marL="342900" indent="-342900" algn="l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zh-CN" altLang="en-US" dirty="0"/>
              <a:t>扫一扫二维码</a:t>
            </a:r>
            <a:endParaRPr lang="en-US" altLang="zh-CN" dirty="0"/>
          </a:p>
          <a:p>
            <a:pPr marL="342900" indent="-342900" algn="l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zh-CN" altLang="en-US" dirty="0"/>
              <a:t>做一做思考题</a:t>
            </a:r>
            <a:endParaRPr lang="en-US" altLang="zh-CN" dirty="0"/>
          </a:p>
          <a:p>
            <a:pPr marL="342900" indent="-342900" algn="l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zh-CN" altLang="en-US" dirty="0"/>
              <a:t>练一练编程计算</a:t>
            </a:r>
            <a:endParaRPr lang="en-US" altLang="zh-CN" dirty="0"/>
          </a:p>
          <a:p>
            <a:pPr marL="342900" indent="-342900" algn="l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zh-CN" altLang="en-US" dirty="0"/>
              <a:t>看一看实践视频</a:t>
            </a:r>
            <a:endParaRPr lang="en-US" altLang="zh-CN" dirty="0"/>
          </a:p>
          <a:p>
            <a:pPr marL="342900" indent="-342900" algn="l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zh-CN" altLang="en-US" dirty="0"/>
              <a:t>读一读参考文献</a:t>
            </a:r>
          </a:p>
        </p:txBody>
      </p:sp>
      <p:pic>
        <p:nvPicPr>
          <p:cNvPr id="11" name="Picture 2" descr="第四版">
            <a:extLst>
              <a:ext uri="{FF2B5EF4-FFF2-40B4-BE49-F238E27FC236}">
                <a16:creationId xmlns:a16="http://schemas.microsoft.com/office/drawing/2014/main" id="{8CBBE458-61E7-4C64-926B-241F44E42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211" y="1171549"/>
            <a:ext cx="2860659" cy="3963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生物信息学实验">
            <a:extLst>
              <a:ext uri="{FF2B5EF4-FFF2-40B4-BE49-F238E27FC236}">
                <a16:creationId xmlns:a16="http://schemas.microsoft.com/office/drawing/2014/main" id="{0F2C41F4-5274-4A36-9978-E0C1E45FD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566" y="1493999"/>
            <a:ext cx="2584434" cy="365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4">
            <a:extLst>
              <a:ext uri="{FF2B5EF4-FFF2-40B4-BE49-F238E27FC236}">
                <a16:creationId xmlns:a16="http://schemas.microsoft.com/office/drawing/2014/main" id="{8B08DF59-4851-47D2-8181-D23319F01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45" y="6490771"/>
            <a:ext cx="61189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致谢本章</a:t>
            </a:r>
            <a:r>
              <a:rPr lang="en-US" altLang="zh-CN" sz="1800" b="1" dirty="0">
                <a:solidFill>
                  <a:srgbClr val="C00000"/>
                </a:solidFill>
                <a:latin typeface="Arial" panose="020B0604020202020204" pitchFamily="34" charset="0"/>
              </a:rPr>
              <a:t>PPT</a:t>
            </a:r>
            <a:r>
              <a:rPr lang="zh-CN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贡献者：冯聪</a:t>
            </a:r>
            <a:r>
              <a:rPr lang="en-US" altLang="zh-CN" sz="1800" b="1" dirty="0">
                <a:solidFill>
                  <a:srgbClr val="C00000"/>
                </a:solidFill>
                <a:latin typeface="Arial" panose="020B0604020202020204" pitchFamily="34" charset="0"/>
              </a:rPr>
              <a:t>(</a:t>
            </a:r>
            <a:r>
              <a:rPr lang="zh-CN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浙江大学</a:t>
            </a:r>
            <a:r>
              <a:rPr lang="en-US" altLang="zh-CN" sz="1800" b="1">
                <a:solidFill>
                  <a:srgbClr val="C00000"/>
                </a:solidFill>
                <a:latin typeface="Arial" panose="020B0604020202020204" pitchFamily="34" charset="0"/>
              </a:rPr>
              <a:t>) </a:t>
            </a:r>
            <a:r>
              <a:rPr lang="zh-CN" altLang="en-US" sz="1800" b="1">
                <a:solidFill>
                  <a:srgbClr val="C00000"/>
                </a:solidFill>
                <a:latin typeface="Arial" panose="020B0604020202020204" pitchFamily="34" charset="0"/>
              </a:rPr>
              <a:t>、</a:t>
            </a:r>
            <a:r>
              <a:rPr lang="zh-CN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胡跃明</a:t>
            </a:r>
            <a:r>
              <a:rPr lang="en-US" altLang="zh-CN" sz="1800" b="1" dirty="0">
                <a:solidFill>
                  <a:srgbClr val="C00000"/>
                </a:solidFill>
                <a:latin typeface="Arial" panose="020B0604020202020204" pitchFamily="34" charset="0"/>
              </a:rPr>
              <a:t>(</a:t>
            </a:r>
            <a:r>
              <a:rPr lang="zh-CN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浙江大学</a:t>
            </a:r>
            <a:r>
              <a:rPr lang="en-US" altLang="zh-CN" sz="1800" b="1" dirty="0">
                <a:solidFill>
                  <a:srgbClr val="C00000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15" name="文本框 4">
            <a:extLst>
              <a:ext uri="{FF2B5EF4-FFF2-40B4-BE49-F238E27FC236}">
                <a16:creationId xmlns:a16="http://schemas.microsoft.com/office/drawing/2014/main" id="{8A08B347-270B-41A4-8395-550F20441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45" y="5865644"/>
            <a:ext cx="314587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100" dirty="0"/>
              <a:t>http://bis.zju.edu.cn/binfo/textbook/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3C98DE99-E176-445F-8049-1C903D1E0D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30" y="4102309"/>
            <a:ext cx="1609899" cy="1609899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432B9F29-265C-4B18-8819-37C5FCEC2CC4}"/>
              </a:ext>
            </a:extLst>
          </p:cNvPr>
          <p:cNvSpPr/>
          <p:nvPr/>
        </p:nvSpPr>
        <p:spPr>
          <a:xfrm flipV="1">
            <a:off x="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661BC855-4F0E-4013-9F4F-5A47AD86E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1675" y="5675131"/>
            <a:ext cx="55883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欢迎更多老师参与完善本章节</a:t>
            </a:r>
            <a:r>
              <a:rPr lang="en-US" altLang="zh-CN" sz="2000" b="1" dirty="0">
                <a:solidFill>
                  <a:srgbClr val="C00000"/>
                </a:solidFill>
                <a:latin typeface="Arial" panose="020B0604020202020204" pitchFamily="34" charset="0"/>
              </a:rPr>
              <a:t>PPT</a:t>
            </a:r>
            <a:r>
              <a: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内容，谢谢！</a:t>
            </a:r>
            <a:endParaRPr lang="en-US" altLang="zh-CN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887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16401" y="84568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第一节：转录组学概述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  <a:cs typeface="+mj-cs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8640661" y="6492875"/>
            <a:ext cx="327170" cy="365125"/>
          </a:xfrm>
        </p:spPr>
        <p:txBody>
          <a:bodyPr/>
          <a:lstStyle/>
          <a:p>
            <a:pPr algn="ctr"/>
            <a:fld id="{7A9B8ABA-E741-4B5A-BC12-4FB7471CFE15}" type="slidenum">
              <a:rPr lang="zh-CN" altLang="en-US" smtClean="0"/>
              <a:pPr algn="ctr"/>
              <a:t>4</a:t>
            </a:fld>
            <a:endParaRPr lang="zh-CN" altLang="en-US" dirty="0"/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1" y="48412"/>
            <a:ext cx="365949" cy="50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52A942F3-9019-4357-B831-C77D9F696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22" y="761726"/>
            <a:ext cx="2623020" cy="515056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应用和最新进展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B621B62-A133-48F1-A1FC-4378C17B0D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graphicFrame>
        <p:nvGraphicFramePr>
          <p:cNvPr id="9" name="图示 8">
            <a:extLst>
              <a:ext uri="{FF2B5EF4-FFF2-40B4-BE49-F238E27FC236}">
                <a16:creationId xmlns:a16="http://schemas.microsoft.com/office/drawing/2014/main" id="{66D2D337-18B7-4560-87CD-766A7380C1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7995792"/>
              </p:ext>
            </p:extLst>
          </p:nvPr>
        </p:nvGraphicFramePr>
        <p:xfrm>
          <a:off x="773084" y="1397000"/>
          <a:ext cx="7481454" cy="500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715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16401" y="84568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第二节：试验设计和测序流程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  <a:cs typeface="+mj-cs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8640661" y="6492875"/>
            <a:ext cx="327170" cy="365125"/>
          </a:xfrm>
        </p:spPr>
        <p:txBody>
          <a:bodyPr/>
          <a:lstStyle/>
          <a:p>
            <a:pPr algn="ctr"/>
            <a:fld id="{7A9B8ABA-E741-4B5A-BC12-4FB7471CFE15}" type="slidenum">
              <a:rPr lang="zh-CN" altLang="en-US" smtClean="0"/>
              <a:pPr algn="ctr"/>
              <a:t>5</a:t>
            </a:fld>
            <a:endParaRPr lang="zh-CN" altLang="en-US" dirty="0"/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1" y="48412"/>
            <a:ext cx="365949" cy="50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2F86A69A-BCBE-4EBC-A57E-0D230E18E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22" y="761726"/>
            <a:ext cx="3788683" cy="515056"/>
          </a:xfrm>
        </p:spPr>
        <p:txBody>
          <a:bodyPr>
            <a:noAutofit/>
          </a:bodyPr>
          <a:lstStyle/>
          <a:p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RNA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测序（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RNA-sequencing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976DA1C-675E-41FC-B560-0FA33D1472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sp>
        <p:nvSpPr>
          <p:cNvPr id="9" name="圆角矩形 22">
            <a:extLst>
              <a:ext uri="{FF2B5EF4-FFF2-40B4-BE49-F238E27FC236}">
                <a16:creationId xmlns:a16="http://schemas.microsoft.com/office/drawing/2014/main" id="{DD26ED9B-66D1-453D-B8CB-B8AD2809009C}"/>
              </a:ext>
            </a:extLst>
          </p:cNvPr>
          <p:cNvSpPr/>
          <p:nvPr/>
        </p:nvSpPr>
        <p:spPr>
          <a:xfrm>
            <a:off x="1216936" y="3763425"/>
            <a:ext cx="1496291" cy="2161309"/>
          </a:xfrm>
          <a:prstGeom prst="roundRect">
            <a:avLst>
              <a:gd name="adj" fmla="val 5000"/>
            </a:avLst>
          </a:prstGeom>
          <a:noFill/>
          <a:ln>
            <a:solidFill>
              <a:srgbClr val="CE99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1AB11D9-177E-4CFF-BF84-47CCD4F3D9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27" y="3879803"/>
            <a:ext cx="882928" cy="117969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451E8E0-4975-4CAD-B077-7608FA605D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813" y="4007603"/>
            <a:ext cx="922654" cy="924098"/>
          </a:xfrm>
          <a:prstGeom prst="rect">
            <a:avLst/>
          </a:prstGeom>
        </p:spPr>
      </p:pic>
      <p:sp>
        <p:nvSpPr>
          <p:cNvPr id="12" name="圆角矩形 27">
            <a:extLst>
              <a:ext uri="{FF2B5EF4-FFF2-40B4-BE49-F238E27FC236}">
                <a16:creationId xmlns:a16="http://schemas.microsoft.com/office/drawing/2014/main" id="{7BC93CD1-6DA0-4516-B582-2AE50A934D29}"/>
              </a:ext>
            </a:extLst>
          </p:cNvPr>
          <p:cNvSpPr/>
          <p:nvPr/>
        </p:nvSpPr>
        <p:spPr>
          <a:xfrm>
            <a:off x="2943885" y="3763427"/>
            <a:ext cx="1496291" cy="2161309"/>
          </a:xfrm>
          <a:prstGeom prst="roundRect">
            <a:avLst>
              <a:gd name="adj" fmla="val 5000"/>
            </a:avLst>
          </a:prstGeom>
          <a:noFill/>
          <a:ln>
            <a:solidFill>
              <a:srgbClr val="0190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03EB1D3-AE8C-4015-8796-44C6CE1B7A74}"/>
              </a:ext>
            </a:extLst>
          </p:cNvPr>
          <p:cNvSpPr/>
          <p:nvPr/>
        </p:nvSpPr>
        <p:spPr>
          <a:xfrm>
            <a:off x="3049778" y="5307452"/>
            <a:ext cx="1282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190B0"/>
                </a:solidFill>
                <a:sym typeface="Symbol" panose="05050102010706020507" pitchFamily="18" charset="2"/>
              </a:rPr>
              <a:t>2.</a:t>
            </a:r>
            <a:r>
              <a:rPr lang="zh-CN" altLang="en-US" dirty="0">
                <a:solidFill>
                  <a:srgbClr val="0190B0"/>
                </a:solidFill>
                <a:sym typeface="Symbol" panose="05050102010706020507" pitchFamily="18" charset="2"/>
              </a:rPr>
              <a:t>测序流程</a:t>
            </a:r>
            <a:endParaRPr lang="zh-CN" altLang="en-US" dirty="0">
              <a:solidFill>
                <a:srgbClr val="0190B0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DDEB57B-60D0-44C7-8F83-AEBA4F9B6DF9}"/>
              </a:ext>
            </a:extLst>
          </p:cNvPr>
          <p:cNvSpPr/>
          <p:nvPr/>
        </p:nvSpPr>
        <p:spPr>
          <a:xfrm>
            <a:off x="1322829" y="5307450"/>
            <a:ext cx="1282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A17777"/>
                </a:solidFill>
              </a:rPr>
              <a:t>1.</a:t>
            </a:r>
            <a:r>
              <a:rPr lang="zh-CN" altLang="en-US" dirty="0">
                <a:solidFill>
                  <a:srgbClr val="A17777"/>
                </a:solidFill>
              </a:rPr>
              <a:t>试验设计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4E2950D2-0125-46FF-BAD5-C44D25AF06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870" y="4035456"/>
            <a:ext cx="1160270" cy="868390"/>
          </a:xfrm>
          <a:prstGeom prst="rect">
            <a:avLst/>
          </a:prstGeom>
        </p:spPr>
      </p:pic>
      <p:sp>
        <p:nvSpPr>
          <p:cNvPr id="16" name="圆角矩形 31">
            <a:extLst>
              <a:ext uri="{FF2B5EF4-FFF2-40B4-BE49-F238E27FC236}">
                <a16:creationId xmlns:a16="http://schemas.microsoft.com/office/drawing/2014/main" id="{E617C883-2E5F-4BA8-B266-1CFA344CECB3}"/>
              </a:ext>
            </a:extLst>
          </p:cNvPr>
          <p:cNvSpPr/>
          <p:nvPr/>
        </p:nvSpPr>
        <p:spPr>
          <a:xfrm>
            <a:off x="4667751" y="3763425"/>
            <a:ext cx="1496291" cy="2161309"/>
          </a:xfrm>
          <a:prstGeom prst="roundRect">
            <a:avLst>
              <a:gd name="adj" fmla="val 5000"/>
            </a:avLst>
          </a:prstGeom>
          <a:noFill/>
          <a:ln>
            <a:solidFill>
              <a:srgbClr val="F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8793C5CC-25ED-4B2A-B2A3-7CE8722CA113}"/>
              </a:ext>
            </a:extLst>
          </p:cNvPr>
          <p:cNvSpPr/>
          <p:nvPr/>
        </p:nvSpPr>
        <p:spPr>
          <a:xfrm>
            <a:off x="4773644" y="5307450"/>
            <a:ext cx="1282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3F3F"/>
                </a:solidFill>
                <a:sym typeface="Symbol" panose="05050102010706020507" pitchFamily="18" charset="2"/>
              </a:rPr>
              <a:t>3.</a:t>
            </a:r>
            <a:r>
              <a:rPr lang="zh-CN" altLang="en-US" dirty="0">
                <a:solidFill>
                  <a:srgbClr val="FF3F3F"/>
                </a:solidFill>
                <a:sym typeface="Symbol" panose="05050102010706020507" pitchFamily="18" charset="2"/>
              </a:rPr>
              <a:t>数据分析</a:t>
            </a:r>
            <a:endParaRPr lang="zh-CN" altLang="en-US" dirty="0">
              <a:solidFill>
                <a:srgbClr val="FF3F3F"/>
              </a:solidFill>
            </a:endParaRPr>
          </a:p>
        </p:txBody>
      </p:sp>
      <p:sp>
        <p:nvSpPr>
          <p:cNvPr id="18" name="圆角矩形 33">
            <a:extLst>
              <a:ext uri="{FF2B5EF4-FFF2-40B4-BE49-F238E27FC236}">
                <a16:creationId xmlns:a16="http://schemas.microsoft.com/office/drawing/2014/main" id="{874F5A4E-0B99-4147-9D9C-79346D0ADE65}"/>
              </a:ext>
            </a:extLst>
          </p:cNvPr>
          <p:cNvSpPr/>
          <p:nvPr/>
        </p:nvSpPr>
        <p:spPr>
          <a:xfrm>
            <a:off x="6391617" y="3763425"/>
            <a:ext cx="1496291" cy="2161309"/>
          </a:xfrm>
          <a:prstGeom prst="roundRect">
            <a:avLst>
              <a:gd name="adj" fmla="val 5000"/>
            </a:avLst>
          </a:prstGeom>
          <a:noFill/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BF3017C8-FDA9-4447-B2C1-FB220588C6F9}"/>
              </a:ext>
            </a:extLst>
          </p:cNvPr>
          <p:cNvSpPr/>
          <p:nvPr/>
        </p:nvSpPr>
        <p:spPr>
          <a:xfrm>
            <a:off x="6497510" y="5307450"/>
            <a:ext cx="1282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7F7F7F"/>
                </a:solidFill>
                <a:sym typeface="Symbol" panose="05050102010706020507" pitchFamily="18" charset="2"/>
              </a:rPr>
              <a:t>4.</a:t>
            </a:r>
            <a:r>
              <a:rPr lang="zh-CN" altLang="en-US" dirty="0">
                <a:solidFill>
                  <a:srgbClr val="7F7F7F"/>
                </a:solidFill>
                <a:sym typeface="Symbol" panose="05050102010706020507" pitchFamily="18" charset="2"/>
              </a:rPr>
              <a:t>验证实验</a:t>
            </a:r>
            <a:endParaRPr lang="zh-CN" altLang="en-US" dirty="0">
              <a:solidFill>
                <a:srgbClr val="7F7F7F"/>
              </a:solidFill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40C3947B-E0B6-41EA-9E1F-17F8577AC82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182" y="4054873"/>
            <a:ext cx="1062315" cy="824954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A1CE4A3A-AA32-4073-B2AF-8795C80824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220" y="1393160"/>
            <a:ext cx="6449560" cy="226272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5B8380BD-C3C1-4B6C-B4DB-3F6F0C42DC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66497" y="1393160"/>
            <a:ext cx="731583" cy="701101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79B7716F-4A0A-4CF9-BAEE-F18356AD8F97}"/>
              </a:ext>
            </a:extLst>
          </p:cNvPr>
          <p:cNvSpPr txBox="1"/>
          <p:nvPr/>
        </p:nvSpPr>
        <p:spPr>
          <a:xfrm>
            <a:off x="5062451" y="3082822"/>
            <a:ext cx="1435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i="1" dirty="0">
                <a:solidFill>
                  <a:schemeClr val="bg1">
                    <a:lumMod val="65000"/>
                  </a:schemeClr>
                </a:solidFill>
              </a:rPr>
              <a:t>from GATC Biotech</a:t>
            </a:r>
            <a:endParaRPr lang="zh-CN" altLang="en-US" sz="12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4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/>
      <p:bldP spid="14" grpId="0"/>
      <p:bldP spid="16" grpId="0" animBg="1"/>
      <p:bldP spid="17" grpId="0"/>
      <p:bldP spid="18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16401" y="84568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第二节：试验设计和测序流程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8640661" y="6492875"/>
            <a:ext cx="327170" cy="365125"/>
          </a:xfrm>
        </p:spPr>
        <p:txBody>
          <a:bodyPr/>
          <a:lstStyle/>
          <a:p>
            <a:pPr algn="ctr"/>
            <a:fld id="{7A9B8ABA-E741-4B5A-BC12-4FB7471CFE15}" type="slidenum">
              <a:rPr lang="zh-CN" altLang="en-US" smtClean="0"/>
              <a:pPr algn="ctr"/>
              <a:t>6</a:t>
            </a:fld>
            <a:endParaRPr lang="zh-CN" altLang="en-US" dirty="0"/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1" y="48412"/>
            <a:ext cx="365949" cy="50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graphicFrame>
        <p:nvGraphicFramePr>
          <p:cNvPr id="7" name="图示 6">
            <a:extLst>
              <a:ext uri="{FF2B5EF4-FFF2-40B4-BE49-F238E27FC236}">
                <a16:creationId xmlns:a16="http://schemas.microsoft.com/office/drawing/2014/main" id="{13B8B053-4022-499C-A119-3ADE8882B0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3634683"/>
              </p:ext>
            </p:extLst>
          </p:nvPr>
        </p:nvGraphicFramePr>
        <p:xfrm>
          <a:off x="1590952" y="163021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标题 1">
            <a:extLst>
              <a:ext uri="{FF2B5EF4-FFF2-40B4-BE49-F238E27FC236}">
                <a16:creationId xmlns:a16="http://schemas.microsoft.com/office/drawing/2014/main" id="{3BF39367-F519-40AA-AFD5-F6DD48C0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21" y="761726"/>
            <a:ext cx="2830053" cy="515056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试验设计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2711D65-F80C-4AEB-9CEE-47D73731897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C57B8C0-271B-45A7-96BD-9EE88FD54E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18" y="4131424"/>
            <a:ext cx="2539792" cy="16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2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16401" y="84568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第二节：试验设计和测序流程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8640661" y="6492875"/>
            <a:ext cx="327170" cy="365125"/>
          </a:xfrm>
        </p:spPr>
        <p:txBody>
          <a:bodyPr/>
          <a:lstStyle/>
          <a:p>
            <a:pPr algn="ctr"/>
            <a:fld id="{7A9B8ABA-E741-4B5A-BC12-4FB7471CFE15}" type="slidenum">
              <a:rPr lang="zh-CN" altLang="en-US" smtClean="0"/>
              <a:pPr algn="ctr"/>
              <a:t>7</a:t>
            </a:fld>
            <a:endParaRPr lang="zh-CN" altLang="en-US" dirty="0"/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1" y="48412"/>
            <a:ext cx="365949" cy="50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537DCB2-C956-4D2C-B85E-8337AA35A7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87" y="1585691"/>
            <a:ext cx="8234424" cy="430803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A8FDC26D-4741-4F8B-BE5F-08E45900A8A0}"/>
              </a:ext>
            </a:extLst>
          </p:cNvPr>
          <p:cNvSpPr/>
          <p:nvPr/>
        </p:nvSpPr>
        <p:spPr>
          <a:xfrm>
            <a:off x="5601634" y="5616725"/>
            <a:ext cx="30816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</a:rPr>
              <a:t>Griffith, M. (2015)</a:t>
            </a:r>
            <a:r>
              <a:rPr lang="en-US" altLang="zh-CN" sz="12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1200" i="1" dirty="0" err="1">
                <a:solidFill>
                  <a:schemeClr val="bg1">
                    <a:lumMod val="65000"/>
                  </a:schemeClr>
                </a:solidFill>
              </a:rPr>
              <a:t>PLoS</a:t>
            </a:r>
            <a:r>
              <a:rPr lang="en-US" altLang="zh-CN" sz="12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</a:rPr>
              <a:t>computational biology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5E3FCE7-9658-4DA2-862A-367DFAFCEE06}"/>
              </a:ext>
            </a:extLst>
          </p:cNvPr>
          <p:cNvSpPr txBox="1"/>
          <p:nvPr/>
        </p:nvSpPr>
        <p:spPr>
          <a:xfrm>
            <a:off x="3511690" y="3218961"/>
            <a:ext cx="1459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mRNA</a:t>
            </a:r>
            <a:r>
              <a:rPr lang="zh-CN" altLang="en-US" sz="1200" dirty="0"/>
              <a:t>：</a:t>
            </a:r>
            <a:r>
              <a:rPr lang="en-US" altLang="zh-CN" sz="1200" dirty="0"/>
              <a:t>Poly A</a:t>
            </a:r>
            <a:r>
              <a:rPr lang="zh-CN" altLang="en-US" sz="1200" dirty="0"/>
              <a:t>富集</a:t>
            </a:r>
            <a:endParaRPr lang="en-US" altLang="zh-CN" sz="1200" dirty="0"/>
          </a:p>
          <a:p>
            <a:r>
              <a:rPr lang="en-US" altLang="zh-CN" sz="1200" dirty="0" err="1"/>
              <a:t>ncRNA</a:t>
            </a:r>
            <a:r>
              <a:rPr lang="zh-CN" altLang="en-US" sz="1200" dirty="0"/>
              <a:t>：</a:t>
            </a:r>
            <a:r>
              <a:rPr lang="en-US" altLang="zh-CN" sz="1200" dirty="0" err="1"/>
              <a:t>rRNA</a:t>
            </a:r>
            <a:r>
              <a:rPr lang="zh-CN" altLang="en-US" sz="1200" dirty="0"/>
              <a:t>移除</a:t>
            </a: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C2509670-5074-4CA0-9D12-3D965D4FF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22" y="761726"/>
            <a:ext cx="1419556" cy="515056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测序流程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24F8041-4A0D-4550-9CE4-BA733741A2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19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16401" y="84568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第二节：试验设计和测序流程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8640661" y="6492875"/>
            <a:ext cx="327170" cy="365125"/>
          </a:xfrm>
        </p:spPr>
        <p:txBody>
          <a:bodyPr/>
          <a:lstStyle/>
          <a:p>
            <a:pPr algn="ctr"/>
            <a:fld id="{7A9B8ABA-E741-4B5A-BC12-4FB7471CFE15}" type="slidenum">
              <a:rPr lang="zh-CN" altLang="en-US" smtClean="0"/>
              <a:pPr algn="ctr"/>
              <a:t>8</a:t>
            </a:fld>
            <a:endParaRPr lang="zh-CN" altLang="en-US" dirty="0"/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1" y="48412"/>
            <a:ext cx="365949" cy="50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graphicFrame>
        <p:nvGraphicFramePr>
          <p:cNvPr id="7" name="图示 6">
            <a:extLst>
              <a:ext uri="{FF2B5EF4-FFF2-40B4-BE49-F238E27FC236}">
                <a16:creationId xmlns:a16="http://schemas.microsoft.com/office/drawing/2014/main" id="{25EFB924-842E-465C-BABE-F4E14A420A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8942751"/>
              </p:ext>
            </p:extLst>
          </p:nvPr>
        </p:nvGraphicFramePr>
        <p:xfrm>
          <a:off x="1440022" y="1613130"/>
          <a:ext cx="6406342" cy="4322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文本框 7">
            <a:extLst>
              <a:ext uri="{FF2B5EF4-FFF2-40B4-BE49-F238E27FC236}">
                <a16:creationId xmlns:a16="http://schemas.microsoft.com/office/drawing/2014/main" id="{B2D0468E-DC26-41E4-B097-452C1E90571D}"/>
              </a:ext>
            </a:extLst>
          </p:cNvPr>
          <p:cNvSpPr txBox="1"/>
          <p:nvPr/>
        </p:nvSpPr>
        <p:spPr>
          <a:xfrm>
            <a:off x="3158836" y="5818909"/>
            <a:ext cx="2826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RNA-</a:t>
            </a:r>
            <a:r>
              <a:rPr lang="en-US" altLang="zh-CN" dirty="0" err="1"/>
              <a:t>seq</a:t>
            </a:r>
            <a:r>
              <a:rPr lang="zh-CN" altLang="en-US" dirty="0"/>
              <a:t>数据分析常规流程</a:t>
            </a:r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6A2F4CF2-D32A-4D4D-92AC-E60E3FC06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22" y="761726"/>
            <a:ext cx="2034698" cy="515056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数据分析流程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5FEBD6E-E075-4F98-B1DA-472248D2F74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35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16401" y="84568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第二节：试验设计和测序流程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8640661" y="6492875"/>
            <a:ext cx="327170" cy="365125"/>
          </a:xfrm>
        </p:spPr>
        <p:txBody>
          <a:bodyPr/>
          <a:lstStyle/>
          <a:p>
            <a:pPr algn="ctr"/>
            <a:fld id="{7A9B8ABA-E741-4B5A-BC12-4FB7471CFE15}" type="slidenum">
              <a:rPr lang="zh-CN" altLang="en-US" smtClean="0"/>
              <a:pPr algn="ctr"/>
              <a:t>9</a:t>
            </a:fld>
            <a:endParaRPr lang="zh-CN" altLang="en-US" dirty="0"/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1" y="48412"/>
            <a:ext cx="365949" cy="50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F551F73-A32E-48AA-880C-BC0DDC21C8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15" y="1775990"/>
            <a:ext cx="683515" cy="91708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0420019-A41E-4668-9A35-CFCFFD4FAD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998" y="1569024"/>
            <a:ext cx="2662031" cy="133101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C14A36D-2581-4E60-B401-8C3B747B69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33" y="2693076"/>
            <a:ext cx="3742596" cy="187129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18D3144-7CBE-4530-B05E-0965A47DAD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6233" y="4446232"/>
            <a:ext cx="3888323" cy="127550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3D2BAF3-978B-40A1-A23B-9927E49914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260" y="1336954"/>
            <a:ext cx="1576284" cy="3227420"/>
          </a:xfrm>
          <a:prstGeom prst="rect">
            <a:avLst/>
          </a:prstGeom>
        </p:spPr>
      </p:pic>
      <p:sp>
        <p:nvSpPr>
          <p:cNvPr id="12" name="标题 1">
            <a:extLst>
              <a:ext uri="{FF2B5EF4-FFF2-40B4-BE49-F238E27FC236}">
                <a16:creationId xmlns:a16="http://schemas.microsoft.com/office/drawing/2014/main" id="{EB0AF4D6-AA65-4EA1-BEA0-1F78F43E1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22" y="761726"/>
            <a:ext cx="1419556" cy="515056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系统配置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6ADC7EB8-8BB6-4255-A69F-EB4427185D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7CF35C8-FCBC-4317-B418-94E298A23D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85983" y="4756737"/>
            <a:ext cx="1546838" cy="96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482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234</TotalTime>
  <Words>2231</Words>
  <Application>Microsoft Office PowerPoint</Application>
  <PresentationFormat>全屏显示(4:3)</PresentationFormat>
  <Paragraphs>399</Paragraphs>
  <Slides>35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3" baseType="lpstr">
      <vt:lpstr>华文楷体</vt:lpstr>
      <vt:lpstr>Arial</vt:lpstr>
      <vt:lpstr>Calibri</vt:lpstr>
      <vt:lpstr>Calibri Light</vt:lpstr>
      <vt:lpstr>Cambria Math</vt:lpstr>
      <vt:lpstr>Verdana</vt:lpstr>
      <vt:lpstr>Wingdings</vt:lpstr>
      <vt:lpstr>Office 主题​​</vt:lpstr>
      <vt:lpstr>PowerPoint 演示文稿</vt:lpstr>
      <vt:lpstr>前言</vt:lpstr>
      <vt:lpstr>转录本测定研究</vt:lpstr>
      <vt:lpstr>应用和最新进展</vt:lpstr>
      <vt:lpstr>RNA测序（RNA-sequencing）</vt:lpstr>
      <vt:lpstr>试验设计</vt:lpstr>
      <vt:lpstr>测序流程</vt:lpstr>
      <vt:lpstr>数据分析流程</vt:lpstr>
      <vt:lpstr>系统配置</vt:lpstr>
      <vt:lpstr>数据获取</vt:lpstr>
      <vt:lpstr>质量控制</vt:lpstr>
      <vt:lpstr>比对（reads mapping）</vt:lpstr>
      <vt:lpstr>比对结果</vt:lpstr>
      <vt:lpstr>表达定量</vt:lpstr>
      <vt:lpstr>比对组装策略选择</vt:lpstr>
      <vt:lpstr>差异表达分析</vt:lpstr>
      <vt:lpstr>聚类分析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haoyu chao</dc:creator>
  <cp:lastModifiedBy>MC</cp:lastModifiedBy>
  <cp:revision>32</cp:revision>
  <dcterms:created xsi:type="dcterms:W3CDTF">2022-09-02T06:05:02Z</dcterms:created>
  <dcterms:modified xsi:type="dcterms:W3CDTF">2022-09-10T12:11:24Z</dcterms:modified>
</cp:coreProperties>
</file>