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60" r:id="rId1"/>
  </p:sldMasterIdLst>
  <p:notesMasterIdLst>
    <p:notesMasterId r:id="rId27"/>
  </p:notesMasterIdLst>
  <p:sldIdLst>
    <p:sldId id="256" r:id="rId2"/>
    <p:sldId id="296" r:id="rId3"/>
    <p:sldId id="302" r:id="rId4"/>
    <p:sldId id="304" r:id="rId5"/>
    <p:sldId id="308" r:id="rId6"/>
    <p:sldId id="301" r:id="rId7"/>
    <p:sldId id="297" r:id="rId8"/>
    <p:sldId id="299" r:id="rId9"/>
    <p:sldId id="303" r:id="rId10"/>
    <p:sldId id="312" r:id="rId11"/>
    <p:sldId id="313" r:id="rId12"/>
    <p:sldId id="315" r:id="rId13"/>
    <p:sldId id="317" r:id="rId14"/>
    <p:sldId id="318" r:id="rId15"/>
    <p:sldId id="319" r:id="rId16"/>
    <p:sldId id="320" r:id="rId17"/>
    <p:sldId id="314" r:id="rId18"/>
    <p:sldId id="321" r:id="rId19"/>
    <p:sldId id="322" r:id="rId20"/>
    <p:sldId id="323" r:id="rId21"/>
    <p:sldId id="326" r:id="rId22"/>
    <p:sldId id="324" r:id="rId23"/>
    <p:sldId id="327" r:id="rId24"/>
    <p:sldId id="288" r:id="rId25"/>
    <p:sldId id="300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290AC"/>
    <a:srgbClr val="FF7676"/>
    <a:srgbClr val="8788C1"/>
    <a:srgbClr val="4FB88E"/>
    <a:srgbClr val="B6C7CF"/>
    <a:srgbClr val="2D2D2D"/>
    <a:srgbClr val="A25551"/>
    <a:srgbClr val="E78801"/>
    <a:srgbClr val="FFD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BB2FD-5032-4054-A0D7-89A23643ADA3}" type="doc">
      <dgm:prSet loTypeId="urn:microsoft.com/office/officeart/2008/layout/SquareAccentList" loCatId="list" qsTypeId="urn:microsoft.com/office/officeart/2005/8/quickstyle/simple5" qsCatId="simple" csTypeId="urn:microsoft.com/office/officeart/2005/8/colors/colorful1#9" csCatId="colorful" phldr="1"/>
      <dgm:spPr/>
      <dgm:t>
        <a:bodyPr/>
        <a:lstStyle/>
        <a:p>
          <a:endParaRPr lang="zh-CN" altLang="en-US"/>
        </a:p>
      </dgm:t>
    </dgm:pt>
    <dgm:pt modelId="{1098BEAB-BC58-4962-87E5-73549C03D3FB}">
      <dgm:prSet phldrT="[文本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dirty="0">
              <a:solidFill>
                <a:srgbClr val="FF0000"/>
              </a:solidFill>
            </a:rPr>
            <a:t>理论预测</a:t>
          </a:r>
          <a:endParaRPr lang="en-US" altLang="zh-CN" sz="1800" b="1" dirty="0">
            <a:solidFill>
              <a:srgbClr val="FF0000"/>
            </a:solidFill>
          </a:endParaRPr>
        </a:p>
      </dgm:t>
    </dgm:pt>
    <dgm:pt modelId="{7DA08C3D-2F11-4272-805D-40B4A5C7A758}" type="parTrans" cxnId="{E4CC4330-AF28-432F-8CA5-70919607A1FE}">
      <dgm:prSet/>
      <dgm:spPr/>
      <dgm:t>
        <a:bodyPr/>
        <a:lstStyle/>
        <a:p>
          <a:endParaRPr lang="zh-CN" altLang="en-US"/>
        </a:p>
      </dgm:t>
    </dgm:pt>
    <dgm:pt modelId="{97B2D48E-466C-4982-9BCD-A74A1B17615C}" type="sibTrans" cxnId="{E4CC4330-AF28-432F-8CA5-70919607A1FE}">
      <dgm:prSet/>
      <dgm:spPr/>
      <dgm:t>
        <a:bodyPr/>
        <a:lstStyle/>
        <a:p>
          <a:endParaRPr lang="zh-CN" altLang="en-US"/>
        </a:p>
      </dgm:t>
    </dgm:pt>
    <dgm:pt modelId="{4BE9A96B-BE94-46CD-A71B-46C0BF27EAE9}">
      <dgm:prSet phldrT="[文本]" custT="1"/>
      <dgm:spPr/>
      <dgm:t>
        <a:bodyPr/>
        <a:lstStyle/>
        <a:p>
          <a:r>
            <a:rPr lang="zh-CN" altLang="en-US" sz="1800" dirty="0"/>
            <a:t>已知</a:t>
          </a:r>
          <a:r>
            <a:rPr lang="en-US" altLang="zh-CN" sz="1800" dirty="0" err="1"/>
            <a:t>ncRNA</a:t>
          </a:r>
          <a:r>
            <a:rPr lang="en-US" altLang="zh-CN" sz="1800" dirty="0"/>
            <a:t> </a:t>
          </a:r>
          <a:r>
            <a:rPr lang="zh-CN" altLang="en-US" sz="1800" dirty="0"/>
            <a:t>提取特征，进行搜索</a:t>
          </a:r>
        </a:p>
      </dgm:t>
    </dgm:pt>
    <dgm:pt modelId="{EDC301A2-DEF3-4EBB-9CFC-FCA2DB6DF861}" type="parTrans" cxnId="{126802F6-BE89-48F7-A779-38B9361A8FAA}">
      <dgm:prSet/>
      <dgm:spPr/>
      <dgm:t>
        <a:bodyPr/>
        <a:lstStyle/>
        <a:p>
          <a:endParaRPr lang="zh-CN" altLang="en-US"/>
        </a:p>
      </dgm:t>
    </dgm:pt>
    <dgm:pt modelId="{8DCD2EE9-6F3A-4760-B684-C16ED966DE35}" type="sibTrans" cxnId="{126802F6-BE89-48F7-A779-38B9361A8FAA}">
      <dgm:prSet/>
      <dgm:spPr/>
      <dgm:t>
        <a:bodyPr/>
        <a:lstStyle/>
        <a:p>
          <a:endParaRPr lang="zh-CN" altLang="en-US"/>
        </a:p>
      </dgm:t>
    </dgm:pt>
    <dgm:pt modelId="{48AE78CE-8362-4569-A128-2D7347A202DE}">
      <dgm:prSet phldrT="[文本]" custT="1"/>
      <dgm:spPr/>
      <dgm:t>
        <a:bodyPr/>
        <a:lstStyle/>
        <a:p>
          <a:r>
            <a:rPr lang="en-US" altLang="zh-CN" sz="1800" dirty="0" err="1"/>
            <a:t>snoScan</a:t>
          </a:r>
          <a:r>
            <a:rPr lang="en-US" altLang="zh-CN" sz="1800" dirty="0"/>
            <a:t>, </a:t>
          </a:r>
          <a:r>
            <a:rPr lang="en-US" altLang="zh-CN" sz="1800" dirty="0" err="1"/>
            <a:t>snoGPS</a:t>
          </a:r>
          <a:r>
            <a:rPr lang="en-US" altLang="zh-CN" sz="1800" dirty="0"/>
            <a:t>, </a:t>
          </a:r>
          <a:r>
            <a:rPr lang="en-US" altLang="zh-CN" sz="1800" dirty="0" err="1"/>
            <a:t>tRNAScan</a:t>
          </a:r>
          <a:r>
            <a:rPr lang="en-US" altLang="zh-CN" sz="1800" dirty="0"/>
            <a:t>, </a:t>
          </a:r>
          <a:r>
            <a:rPr lang="en-US" altLang="zh-CN" sz="1800" dirty="0" err="1"/>
            <a:t>mirScan</a:t>
          </a:r>
          <a:r>
            <a:rPr lang="en-US" altLang="zh-CN" sz="1800" dirty="0"/>
            <a:t>, </a:t>
          </a:r>
          <a:r>
            <a:rPr lang="en-US" altLang="zh-CN" sz="1800" dirty="0" err="1"/>
            <a:t>RNAz</a:t>
          </a:r>
          <a:r>
            <a:rPr lang="en-US" altLang="zh-CN" sz="1800" dirty="0"/>
            <a:t>, </a:t>
          </a:r>
          <a:r>
            <a:rPr lang="en-US" altLang="zh-CN" sz="1800" dirty="0" err="1"/>
            <a:t>RNAmotif</a:t>
          </a:r>
          <a:r>
            <a:rPr lang="en-US" altLang="zh-CN" sz="1800" dirty="0"/>
            <a:t> </a:t>
          </a:r>
          <a:r>
            <a:rPr lang="zh-CN" altLang="en-US" sz="1800" dirty="0"/>
            <a:t>等软件</a:t>
          </a:r>
        </a:p>
      </dgm:t>
    </dgm:pt>
    <dgm:pt modelId="{D45C38AA-5FBA-4347-B4CF-0264EECF8CFF}" type="parTrans" cxnId="{32DD3AF7-F96C-482F-856C-07D68843B2D6}">
      <dgm:prSet/>
      <dgm:spPr/>
      <dgm:t>
        <a:bodyPr/>
        <a:lstStyle/>
        <a:p>
          <a:endParaRPr lang="zh-CN" altLang="en-US"/>
        </a:p>
      </dgm:t>
    </dgm:pt>
    <dgm:pt modelId="{722DF853-6C0C-4B59-9319-2856EE3FA047}" type="sibTrans" cxnId="{32DD3AF7-F96C-482F-856C-07D68843B2D6}">
      <dgm:prSet/>
      <dgm:spPr/>
      <dgm:t>
        <a:bodyPr/>
        <a:lstStyle/>
        <a:p>
          <a:endParaRPr lang="zh-CN" altLang="en-US"/>
        </a:p>
      </dgm:t>
    </dgm:pt>
    <dgm:pt modelId="{BC718982-02D9-44F9-B266-9D0EB690BF7F}">
      <dgm:prSet phldrT="[文本]" custT="1"/>
      <dgm:spPr/>
      <dgm:t>
        <a:bodyPr/>
        <a:lstStyle/>
        <a:p>
          <a:pPr algn="ctr"/>
          <a:r>
            <a:rPr lang="zh-CN" altLang="en-US" sz="1800" b="1" dirty="0">
              <a:solidFill>
                <a:srgbClr val="FF0000"/>
              </a:solidFill>
            </a:rPr>
            <a:t>实验检测</a:t>
          </a:r>
        </a:p>
      </dgm:t>
    </dgm:pt>
    <dgm:pt modelId="{753E7C63-028D-4264-A57E-78F1979D90F0}" type="parTrans" cxnId="{A6EABC16-CE68-4E7D-8E41-AB8C1BC0B1CF}">
      <dgm:prSet/>
      <dgm:spPr/>
      <dgm:t>
        <a:bodyPr/>
        <a:lstStyle/>
        <a:p>
          <a:endParaRPr lang="zh-CN" altLang="en-US"/>
        </a:p>
      </dgm:t>
    </dgm:pt>
    <dgm:pt modelId="{FF41F80F-AEEE-4D39-BF2B-25446A91924D}" type="sibTrans" cxnId="{A6EABC16-CE68-4E7D-8E41-AB8C1BC0B1CF}">
      <dgm:prSet/>
      <dgm:spPr/>
      <dgm:t>
        <a:bodyPr/>
        <a:lstStyle/>
        <a:p>
          <a:endParaRPr lang="zh-CN" altLang="en-US"/>
        </a:p>
      </dgm:t>
    </dgm:pt>
    <dgm:pt modelId="{1350B093-A48D-4288-B552-E4FDF43070C6}">
      <dgm:prSet phldrT="[文本]"/>
      <dgm:spPr/>
      <dgm:t>
        <a:bodyPr/>
        <a:lstStyle/>
        <a:p>
          <a:r>
            <a:rPr lang="zh-CN" altLang="en-US" dirty="0"/>
            <a:t>构建</a:t>
          </a:r>
          <a:r>
            <a:rPr lang="en-US" altLang="zh-CN" dirty="0" err="1"/>
            <a:t>ncRNA</a:t>
          </a:r>
          <a:r>
            <a:rPr lang="zh-CN" altLang="en-US" dirty="0"/>
            <a:t>的</a:t>
          </a:r>
          <a:r>
            <a:rPr lang="en-US" altLang="zh-CN" dirty="0" err="1"/>
            <a:t>cDNA</a:t>
          </a:r>
          <a:r>
            <a:rPr lang="zh-CN" altLang="en-US" dirty="0"/>
            <a:t>文库，克隆测序</a:t>
          </a:r>
          <a:r>
            <a:rPr lang="en-US" altLang="zh-CN" baseline="0" dirty="0"/>
            <a:t> </a:t>
          </a:r>
          <a:endParaRPr lang="zh-CN" altLang="en-US" dirty="0"/>
        </a:p>
      </dgm:t>
    </dgm:pt>
    <dgm:pt modelId="{BF6F3E6E-E1C2-4FC6-9EA8-0265D53DAB5C}" type="parTrans" cxnId="{BA2BA574-9CDB-47A5-9292-4911393F14D4}">
      <dgm:prSet/>
      <dgm:spPr/>
      <dgm:t>
        <a:bodyPr/>
        <a:lstStyle/>
        <a:p>
          <a:endParaRPr lang="zh-CN" altLang="en-US"/>
        </a:p>
      </dgm:t>
    </dgm:pt>
    <dgm:pt modelId="{B72460E6-2BB3-45BE-A6D3-285E35034476}" type="sibTrans" cxnId="{BA2BA574-9CDB-47A5-9292-4911393F14D4}">
      <dgm:prSet/>
      <dgm:spPr/>
      <dgm:t>
        <a:bodyPr/>
        <a:lstStyle/>
        <a:p>
          <a:endParaRPr lang="zh-CN" altLang="en-US"/>
        </a:p>
      </dgm:t>
    </dgm:pt>
    <dgm:pt modelId="{483CBC0A-9EA9-4F7E-B6DD-1296D2E90ADF}">
      <dgm:prSet phldrT="[文本]"/>
      <dgm:spPr/>
      <dgm:t>
        <a:bodyPr/>
        <a:lstStyle/>
        <a:p>
          <a:r>
            <a:rPr lang="zh-CN" altLang="en-US" dirty="0"/>
            <a:t>分离纯化</a:t>
          </a:r>
          <a:r>
            <a:rPr lang="en-US" altLang="zh-CN" dirty="0" err="1"/>
            <a:t>ncRNA</a:t>
          </a:r>
          <a:r>
            <a:rPr lang="zh-CN" altLang="en-US" dirty="0"/>
            <a:t>直接测序</a:t>
          </a:r>
        </a:p>
      </dgm:t>
    </dgm:pt>
    <dgm:pt modelId="{2311D597-6670-4EA5-95CB-A211FADE6992}" type="parTrans" cxnId="{011BB1DA-BA26-477A-BD7A-7480F4CBEE55}">
      <dgm:prSet/>
      <dgm:spPr/>
      <dgm:t>
        <a:bodyPr/>
        <a:lstStyle/>
        <a:p>
          <a:endParaRPr lang="zh-CN" altLang="en-US"/>
        </a:p>
      </dgm:t>
    </dgm:pt>
    <dgm:pt modelId="{56AE7664-8D7E-41DC-B800-3CE0E44603FF}" type="sibTrans" cxnId="{011BB1DA-BA26-477A-BD7A-7480F4CBEE55}">
      <dgm:prSet/>
      <dgm:spPr/>
      <dgm:t>
        <a:bodyPr/>
        <a:lstStyle/>
        <a:p>
          <a:endParaRPr lang="zh-CN" altLang="en-US"/>
        </a:p>
      </dgm:t>
    </dgm:pt>
    <dgm:pt modelId="{CBDBD36E-4667-4282-912A-9516FE2CE7EA}">
      <dgm:prSet phldrT="[文本]"/>
      <dgm:spPr/>
      <dgm:t>
        <a:bodyPr/>
        <a:lstStyle/>
        <a:p>
          <a:r>
            <a:rPr lang="zh-CN" altLang="en-US" dirty="0"/>
            <a:t>全基因组</a:t>
          </a:r>
          <a:r>
            <a:rPr lang="en-US" altLang="zh-CN" dirty="0"/>
            <a:t>tiling array</a:t>
          </a:r>
          <a:r>
            <a:rPr lang="zh-CN" altLang="en-US" dirty="0"/>
            <a:t>芯片技术</a:t>
          </a:r>
        </a:p>
      </dgm:t>
    </dgm:pt>
    <dgm:pt modelId="{C6CFE0E1-2279-4E7A-99F7-2D54399A8B86}" type="parTrans" cxnId="{D2693E8D-7E44-4E70-8DC1-F14D12F29DF7}">
      <dgm:prSet/>
      <dgm:spPr/>
      <dgm:t>
        <a:bodyPr/>
        <a:lstStyle/>
        <a:p>
          <a:endParaRPr lang="zh-CN" altLang="en-US"/>
        </a:p>
      </dgm:t>
    </dgm:pt>
    <dgm:pt modelId="{1D113165-24C3-4A55-BA87-68F58BF9F43A}" type="sibTrans" cxnId="{D2693E8D-7E44-4E70-8DC1-F14D12F29DF7}">
      <dgm:prSet/>
      <dgm:spPr/>
      <dgm:t>
        <a:bodyPr/>
        <a:lstStyle/>
        <a:p>
          <a:endParaRPr lang="zh-CN" altLang="en-US"/>
        </a:p>
      </dgm:t>
    </dgm:pt>
    <dgm:pt modelId="{962485D6-CA4E-475E-AB2E-4D91060CFF28}" type="pres">
      <dgm:prSet presAssocID="{994BB2FD-5032-4054-A0D7-89A23643ADA3}" presName="layout" presStyleCnt="0">
        <dgm:presLayoutVars>
          <dgm:chMax/>
          <dgm:chPref/>
          <dgm:dir/>
          <dgm:resizeHandles/>
        </dgm:presLayoutVars>
      </dgm:prSet>
      <dgm:spPr/>
    </dgm:pt>
    <dgm:pt modelId="{D9C10D2B-0BCB-423F-9AA6-A46133160123}" type="pres">
      <dgm:prSet presAssocID="{1098BEAB-BC58-4962-87E5-73549C03D3FB}" presName="root" presStyleCnt="0">
        <dgm:presLayoutVars>
          <dgm:chMax/>
          <dgm:chPref/>
        </dgm:presLayoutVars>
      </dgm:prSet>
      <dgm:spPr/>
    </dgm:pt>
    <dgm:pt modelId="{A33504B6-42F4-4DF2-9BED-5F3EEAF32918}" type="pres">
      <dgm:prSet presAssocID="{1098BEAB-BC58-4962-87E5-73549C03D3FB}" presName="rootComposite" presStyleCnt="0">
        <dgm:presLayoutVars/>
      </dgm:prSet>
      <dgm:spPr/>
    </dgm:pt>
    <dgm:pt modelId="{C28877A3-520F-4B74-B331-D7C055403A1D}" type="pres">
      <dgm:prSet presAssocID="{1098BEAB-BC58-4962-87E5-73549C03D3FB}" presName="ParentAccent" presStyleLbl="alignNode1" presStyleIdx="0" presStyleCnt="2"/>
      <dgm:spPr/>
    </dgm:pt>
    <dgm:pt modelId="{C4BAD92C-B200-4821-BCC7-C59A76224B66}" type="pres">
      <dgm:prSet presAssocID="{1098BEAB-BC58-4962-87E5-73549C03D3FB}" presName="ParentSmallAccent" presStyleLbl="fgAcc1" presStyleIdx="0" presStyleCnt="2"/>
      <dgm:spPr/>
    </dgm:pt>
    <dgm:pt modelId="{CAE16F56-0A56-4D29-B077-877DCEEDF619}" type="pres">
      <dgm:prSet presAssocID="{1098BEAB-BC58-4962-87E5-73549C03D3FB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5D800261-E7CD-4AE0-A902-2808A46803B5}" type="pres">
      <dgm:prSet presAssocID="{1098BEAB-BC58-4962-87E5-73549C03D3FB}" presName="childShape" presStyleCnt="0">
        <dgm:presLayoutVars>
          <dgm:chMax val="0"/>
          <dgm:chPref val="0"/>
        </dgm:presLayoutVars>
      </dgm:prSet>
      <dgm:spPr/>
    </dgm:pt>
    <dgm:pt modelId="{5E8F9F4E-81C7-475B-8BB6-A5015ACA4413}" type="pres">
      <dgm:prSet presAssocID="{4BE9A96B-BE94-46CD-A71B-46C0BF27EAE9}" presName="childComposite" presStyleCnt="0">
        <dgm:presLayoutVars>
          <dgm:chMax val="0"/>
          <dgm:chPref val="0"/>
        </dgm:presLayoutVars>
      </dgm:prSet>
      <dgm:spPr/>
    </dgm:pt>
    <dgm:pt modelId="{70E014CD-394C-4BF5-98A7-D118A857541A}" type="pres">
      <dgm:prSet presAssocID="{4BE9A96B-BE94-46CD-A71B-46C0BF27EAE9}" presName="ChildAccent" presStyleLbl="solidFgAcc1" presStyleIdx="0" presStyleCnt="5"/>
      <dgm:spPr/>
    </dgm:pt>
    <dgm:pt modelId="{F2C69CE1-C15B-4B80-AA03-BCDACBD6516C}" type="pres">
      <dgm:prSet presAssocID="{4BE9A96B-BE94-46CD-A71B-46C0BF27EAE9}" presName="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3EDE1038-CB35-432C-B887-FBBC0BB1479D}" type="pres">
      <dgm:prSet presAssocID="{48AE78CE-8362-4569-A128-2D7347A202DE}" presName="childComposite" presStyleCnt="0">
        <dgm:presLayoutVars>
          <dgm:chMax val="0"/>
          <dgm:chPref val="0"/>
        </dgm:presLayoutVars>
      </dgm:prSet>
      <dgm:spPr/>
    </dgm:pt>
    <dgm:pt modelId="{FEFC123A-455F-4CDD-B41E-FCFB82BBADDD}" type="pres">
      <dgm:prSet presAssocID="{48AE78CE-8362-4569-A128-2D7347A202DE}" presName="ChildAccent" presStyleLbl="solidFgAcc1" presStyleIdx="1" presStyleCnt="5"/>
      <dgm:spPr/>
    </dgm:pt>
    <dgm:pt modelId="{AB57165E-F58A-42B4-817B-1FE90DDFB3D3}" type="pres">
      <dgm:prSet presAssocID="{48AE78CE-8362-4569-A128-2D7347A202DE}" presName="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82F075B3-0DB3-4378-8FED-CD5890D39C92}" type="pres">
      <dgm:prSet presAssocID="{BC718982-02D9-44F9-B266-9D0EB690BF7F}" presName="root" presStyleCnt="0">
        <dgm:presLayoutVars>
          <dgm:chMax/>
          <dgm:chPref/>
        </dgm:presLayoutVars>
      </dgm:prSet>
      <dgm:spPr/>
    </dgm:pt>
    <dgm:pt modelId="{35BA2CDD-2EE5-4C8B-ACB2-E96BE280104D}" type="pres">
      <dgm:prSet presAssocID="{BC718982-02D9-44F9-B266-9D0EB690BF7F}" presName="rootComposite" presStyleCnt="0">
        <dgm:presLayoutVars/>
      </dgm:prSet>
      <dgm:spPr/>
    </dgm:pt>
    <dgm:pt modelId="{6F72F098-43B0-4F7D-8382-F145F699B413}" type="pres">
      <dgm:prSet presAssocID="{BC718982-02D9-44F9-B266-9D0EB690BF7F}" presName="ParentAccent" presStyleLbl="alignNode1" presStyleIdx="1" presStyleCnt="2"/>
      <dgm:spPr/>
    </dgm:pt>
    <dgm:pt modelId="{8A97C7FF-528C-4A30-894C-39829EE13288}" type="pres">
      <dgm:prSet presAssocID="{BC718982-02D9-44F9-B266-9D0EB690BF7F}" presName="ParentSmallAccent" presStyleLbl="fgAcc1" presStyleIdx="1" presStyleCnt="2"/>
      <dgm:spPr/>
    </dgm:pt>
    <dgm:pt modelId="{0430BF32-64D5-4AFC-8692-2AA9A9319E98}" type="pres">
      <dgm:prSet presAssocID="{BC718982-02D9-44F9-B266-9D0EB690BF7F}" presName="Parent" presStyleLbl="revTx" presStyleIdx="3" presStyleCnt="7">
        <dgm:presLayoutVars>
          <dgm:chMax/>
          <dgm:chPref val="4"/>
          <dgm:bulletEnabled val="1"/>
        </dgm:presLayoutVars>
      </dgm:prSet>
      <dgm:spPr/>
    </dgm:pt>
    <dgm:pt modelId="{2C8A22ED-51C0-46CC-934E-822732912339}" type="pres">
      <dgm:prSet presAssocID="{BC718982-02D9-44F9-B266-9D0EB690BF7F}" presName="childShape" presStyleCnt="0">
        <dgm:presLayoutVars>
          <dgm:chMax val="0"/>
          <dgm:chPref val="0"/>
        </dgm:presLayoutVars>
      </dgm:prSet>
      <dgm:spPr/>
    </dgm:pt>
    <dgm:pt modelId="{D719E7DA-8C10-480E-BCBA-F5BB5E5785B7}" type="pres">
      <dgm:prSet presAssocID="{1350B093-A48D-4288-B552-E4FDF43070C6}" presName="childComposite" presStyleCnt="0">
        <dgm:presLayoutVars>
          <dgm:chMax val="0"/>
          <dgm:chPref val="0"/>
        </dgm:presLayoutVars>
      </dgm:prSet>
      <dgm:spPr/>
    </dgm:pt>
    <dgm:pt modelId="{F9419DD4-1497-47CA-8CFC-30CD70C69C52}" type="pres">
      <dgm:prSet presAssocID="{1350B093-A48D-4288-B552-E4FDF43070C6}" presName="ChildAccent" presStyleLbl="solidFgAcc1" presStyleIdx="2" presStyleCnt="5"/>
      <dgm:spPr/>
    </dgm:pt>
    <dgm:pt modelId="{6DA3AD0A-71C3-4E80-81EF-DB09415A4443}" type="pres">
      <dgm:prSet presAssocID="{1350B093-A48D-4288-B552-E4FDF43070C6}" presName="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84896D3B-81B4-41D2-92BC-E5C83D0D1541}" type="pres">
      <dgm:prSet presAssocID="{483CBC0A-9EA9-4F7E-B6DD-1296D2E90ADF}" presName="childComposite" presStyleCnt="0">
        <dgm:presLayoutVars>
          <dgm:chMax val="0"/>
          <dgm:chPref val="0"/>
        </dgm:presLayoutVars>
      </dgm:prSet>
      <dgm:spPr/>
    </dgm:pt>
    <dgm:pt modelId="{4F0E0F8B-7821-46BF-8365-138E78E6440D}" type="pres">
      <dgm:prSet presAssocID="{483CBC0A-9EA9-4F7E-B6DD-1296D2E90ADF}" presName="ChildAccent" presStyleLbl="solidFgAcc1" presStyleIdx="3" presStyleCnt="5"/>
      <dgm:spPr/>
    </dgm:pt>
    <dgm:pt modelId="{5CD19B01-EC51-480A-AFD9-88D6E95A035B}" type="pres">
      <dgm:prSet presAssocID="{483CBC0A-9EA9-4F7E-B6DD-1296D2E90ADF}" presName="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16B27373-5372-449F-AB98-09D0541BAF08}" type="pres">
      <dgm:prSet presAssocID="{CBDBD36E-4667-4282-912A-9516FE2CE7EA}" presName="childComposite" presStyleCnt="0">
        <dgm:presLayoutVars>
          <dgm:chMax val="0"/>
          <dgm:chPref val="0"/>
        </dgm:presLayoutVars>
      </dgm:prSet>
      <dgm:spPr/>
    </dgm:pt>
    <dgm:pt modelId="{F40E62D2-FB83-4C43-8DAD-6EFC9BE73158}" type="pres">
      <dgm:prSet presAssocID="{CBDBD36E-4667-4282-912A-9516FE2CE7EA}" presName="ChildAccent" presStyleLbl="solidFgAcc1" presStyleIdx="4" presStyleCnt="5"/>
      <dgm:spPr/>
    </dgm:pt>
    <dgm:pt modelId="{8F707165-0569-4D21-8194-DC0CE8B1BE17}" type="pres">
      <dgm:prSet presAssocID="{CBDBD36E-4667-4282-912A-9516FE2CE7EA}" presName="Child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1EE2780A-4C79-4D83-AE61-A9C48C4CA656}" type="presOf" srcId="{1350B093-A48D-4288-B552-E4FDF43070C6}" destId="{6DA3AD0A-71C3-4E80-81EF-DB09415A4443}" srcOrd="0" destOrd="0" presId="urn:microsoft.com/office/officeart/2008/layout/SquareAccentList"/>
    <dgm:cxn modelId="{A6EABC16-CE68-4E7D-8E41-AB8C1BC0B1CF}" srcId="{994BB2FD-5032-4054-A0D7-89A23643ADA3}" destId="{BC718982-02D9-44F9-B266-9D0EB690BF7F}" srcOrd="1" destOrd="0" parTransId="{753E7C63-028D-4264-A57E-78F1979D90F0}" sibTransId="{FF41F80F-AEEE-4D39-BF2B-25446A91924D}"/>
    <dgm:cxn modelId="{8A881617-3ED7-4B59-B8DC-F910A5CBAE27}" type="presOf" srcId="{CBDBD36E-4667-4282-912A-9516FE2CE7EA}" destId="{8F707165-0569-4D21-8194-DC0CE8B1BE17}" srcOrd="0" destOrd="0" presId="urn:microsoft.com/office/officeart/2008/layout/SquareAccentList"/>
    <dgm:cxn modelId="{E1231520-B13E-418B-B4CF-F186AAC83AB8}" type="presOf" srcId="{1098BEAB-BC58-4962-87E5-73549C03D3FB}" destId="{CAE16F56-0A56-4D29-B077-877DCEEDF619}" srcOrd="0" destOrd="0" presId="urn:microsoft.com/office/officeart/2008/layout/SquareAccentList"/>
    <dgm:cxn modelId="{E4CC4330-AF28-432F-8CA5-70919607A1FE}" srcId="{994BB2FD-5032-4054-A0D7-89A23643ADA3}" destId="{1098BEAB-BC58-4962-87E5-73549C03D3FB}" srcOrd="0" destOrd="0" parTransId="{7DA08C3D-2F11-4272-805D-40B4A5C7A758}" sibTransId="{97B2D48E-466C-4982-9BCD-A74A1B17615C}"/>
    <dgm:cxn modelId="{39DC1A5D-A6DB-4BEA-B0A8-4C4DDED34132}" type="presOf" srcId="{994BB2FD-5032-4054-A0D7-89A23643ADA3}" destId="{962485D6-CA4E-475E-AB2E-4D91060CFF28}" srcOrd="0" destOrd="0" presId="urn:microsoft.com/office/officeart/2008/layout/SquareAccentList"/>
    <dgm:cxn modelId="{D3C5876C-1DBE-44DC-9E6C-4368DCCB2683}" type="presOf" srcId="{483CBC0A-9EA9-4F7E-B6DD-1296D2E90ADF}" destId="{5CD19B01-EC51-480A-AFD9-88D6E95A035B}" srcOrd="0" destOrd="0" presId="urn:microsoft.com/office/officeart/2008/layout/SquareAccentList"/>
    <dgm:cxn modelId="{BA2BA574-9CDB-47A5-9292-4911393F14D4}" srcId="{BC718982-02D9-44F9-B266-9D0EB690BF7F}" destId="{1350B093-A48D-4288-B552-E4FDF43070C6}" srcOrd="0" destOrd="0" parTransId="{BF6F3E6E-E1C2-4FC6-9EA8-0265D53DAB5C}" sibTransId="{B72460E6-2BB3-45BE-A6D3-285E35034476}"/>
    <dgm:cxn modelId="{AD33EC58-9BF8-4403-A97E-0B2C557016AB}" type="presOf" srcId="{4BE9A96B-BE94-46CD-A71B-46C0BF27EAE9}" destId="{F2C69CE1-C15B-4B80-AA03-BCDACBD6516C}" srcOrd="0" destOrd="0" presId="urn:microsoft.com/office/officeart/2008/layout/SquareAccentList"/>
    <dgm:cxn modelId="{D2693E8D-7E44-4E70-8DC1-F14D12F29DF7}" srcId="{BC718982-02D9-44F9-B266-9D0EB690BF7F}" destId="{CBDBD36E-4667-4282-912A-9516FE2CE7EA}" srcOrd="2" destOrd="0" parTransId="{C6CFE0E1-2279-4E7A-99F7-2D54399A8B86}" sibTransId="{1D113165-24C3-4A55-BA87-68F58BF9F43A}"/>
    <dgm:cxn modelId="{6EC7569D-301B-4097-A762-1BA8DEA38447}" type="presOf" srcId="{BC718982-02D9-44F9-B266-9D0EB690BF7F}" destId="{0430BF32-64D5-4AFC-8692-2AA9A9319E98}" srcOrd="0" destOrd="0" presId="urn:microsoft.com/office/officeart/2008/layout/SquareAccentList"/>
    <dgm:cxn modelId="{F9FB499F-DC74-4A2B-817F-3819AF90B412}" type="presOf" srcId="{48AE78CE-8362-4569-A128-2D7347A202DE}" destId="{AB57165E-F58A-42B4-817B-1FE90DDFB3D3}" srcOrd="0" destOrd="0" presId="urn:microsoft.com/office/officeart/2008/layout/SquareAccentList"/>
    <dgm:cxn modelId="{011BB1DA-BA26-477A-BD7A-7480F4CBEE55}" srcId="{BC718982-02D9-44F9-B266-9D0EB690BF7F}" destId="{483CBC0A-9EA9-4F7E-B6DD-1296D2E90ADF}" srcOrd="1" destOrd="0" parTransId="{2311D597-6670-4EA5-95CB-A211FADE6992}" sibTransId="{56AE7664-8D7E-41DC-B800-3CE0E44603FF}"/>
    <dgm:cxn modelId="{126802F6-BE89-48F7-A779-38B9361A8FAA}" srcId="{1098BEAB-BC58-4962-87E5-73549C03D3FB}" destId="{4BE9A96B-BE94-46CD-A71B-46C0BF27EAE9}" srcOrd="0" destOrd="0" parTransId="{EDC301A2-DEF3-4EBB-9CFC-FCA2DB6DF861}" sibTransId="{8DCD2EE9-6F3A-4760-B684-C16ED966DE35}"/>
    <dgm:cxn modelId="{32DD3AF7-F96C-482F-856C-07D68843B2D6}" srcId="{1098BEAB-BC58-4962-87E5-73549C03D3FB}" destId="{48AE78CE-8362-4569-A128-2D7347A202DE}" srcOrd="1" destOrd="0" parTransId="{D45C38AA-5FBA-4347-B4CF-0264EECF8CFF}" sibTransId="{722DF853-6C0C-4B59-9319-2856EE3FA047}"/>
    <dgm:cxn modelId="{52D24C05-0599-47FB-995B-922BA988F0B5}" type="presParOf" srcId="{962485D6-CA4E-475E-AB2E-4D91060CFF28}" destId="{D9C10D2B-0BCB-423F-9AA6-A46133160123}" srcOrd="0" destOrd="0" presId="urn:microsoft.com/office/officeart/2008/layout/SquareAccentList"/>
    <dgm:cxn modelId="{C256DB39-5547-4C31-867B-A03F779BF983}" type="presParOf" srcId="{D9C10D2B-0BCB-423F-9AA6-A46133160123}" destId="{A33504B6-42F4-4DF2-9BED-5F3EEAF32918}" srcOrd="0" destOrd="0" presId="urn:microsoft.com/office/officeart/2008/layout/SquareAccentList"/>
    <dgm:cxn modelId="{681D6FA6-3A7E-4379-9712-E049C680D8C5}" type="presParOf" srcId="{A33504B6-42F4-4DF2-9BED-5F3EEAF32918}" destId="{C28877A3-520F-4B74-B331-D7C055403A1D}" srcOrd="0" destOrd="0" presId="urn:microsoft.com/office/officeart/2008/layout/SquareAccentList"/>
    <dgm:cxn modelId="{BB00286B-DEE2-4D98-BA36-358F991D67A1}" type="presParOf" srcId="{A33504B6-42F4-4DF2-9BED-5F3EEAF32918}" destId="{C4BAD92C-B200-4821-BCC7-C59A76224B66}" srcOrd="1" destOrd="0" presId="urn:microsoft.com/office/officeart/2008/layout/SquareAccentList"/>
    <dgm:cxn modelId="{FD270905-B1DD-4F15-9440-537D1121FE7F}" type="presParOf" srcId="{A33504B6-42F4-4DF2-9BED-5F3EEAF32918}" destId="{CAE16F56-0A56-4D29-B077-877DCEEDF619}" srcOrd="2" destOrd="0" presId="urn:microsoft.com/office/officeart/2008/layout/SquareAccentList"/>
    <dgm:cxn modelId="{E7D5F4DE-A385-4164-8095-398C1C563F44}" type="presParOf" srcId="{D9C10D2B-0BCB-423F-9AA6-A46133160123}" destId="{5D800261-E7CD-4AE0-A902-2808A46803B5}" srcOrd="1" destOrd="0" presId="urn:microsoft.com/office/officeart/2008/layout/SquareAccentList"/>
    <dgm:cxn modelId="{F6666AD0-9498-499E-B304-7CA17D6D7E74}" type="presParOf" srcId="{5D800261-E7CD-4AE0-A902-2808A46803B5}" destId="{5E8F9F4E-81C7-475B-8BB6-A5015ACA4413}" srcOrd="0" destOrd="0" presId="urn:microsoft.com/office/officeart/2008/layout/SquareAccentList"/>
    <dgm:cxn modelId="{8C9DEF24-11E5-4249-A5F7-004407A63F24}" type="presParOf" srcId="{5E8F9F4E-81C7-475B-8BB6-A5015ACA4413}" destId="{70E014CD-394C-4BF5-98A7-D118A857541A}" srcOrd="0" destOrd="0" presId="urn:microsoft.com/office/officeart/2008/layout/SquareAccentList"/>
    <dgm:cxn modelId="{DBBFCEEA-8088-4FFA-A311-C3C48DC50C4F}" type="presParOf" srcId="{5E8F9F4E-81C7-475B-8BB6-A5015ACA4413}" destId="{F2C69CE1-C15B-4B80-AA03-BCDACBD6516C}" srcOrd="1" destOrd="0" presId="urn:microsoft.com/office/officeart/2008/layout/SquareAccentList"/>
    <dgm:cxn modelId="{ECDA5B50-F752-4D8A-9384-7F6788515C8C}" type="presParOf" srcId="{5D800261-E7CD-4AE0-A902-2808A46803B5}" destId="{3EDE1038-CB35-432C-B887-FBBC0BB1479D}" srcOrd="1" destOrd="0" presId="urn:microsoft.com/office/officeart/2008/layout/SquareAccentList"/>
    <dgm:cxn modelId="{318F38EB-231E-4A96-8884-6C23BF520FAE}" type="presParOf" srcId="{3EDE1038-CB35-432C-B887-FBBC0BB1479D}" destId="{FEFC123A-455F-4CDD-B41E-FCFB82BBADDD}" srcOrd="0" destOrd="0" presId="urn:microsoft.com/office/officeart/2008/layout/SquareAccentList"/>
    <dgm:cxn modelId="{A2EC676C-B2D8-46A0-8FD0-7EDF97A098A5}" type="presParOf" srcId="{3EDE1038-CB35-432C-B887-FBBC0BB1479D}" destId="{AB57165E-F58A-42B4-817B-1FE90DDFB3D3}" srcOrd="1" destOrd="0" presId="urn:microsoft.com/office/officeart/2008/layout/SquareAccentList"/>
    <dgm:cxn modelId="{9D584976-5EB6-41C5-AA5A-D15E775BA24C}" type="presParOf" srcId="{962485D6-CA4E-475E-AB2E-4D91060CFF28}" destId="{82F075B3-0DB3-4378-8FED-CD5890D39C92}" srcOrd="1" destOrd="0" presId="urn:microsoft.com/office/officeart/2008/layout/SquareAccentList"/>
    <dgm:cxn modelId="{8222847B-9BC8-4B7C-90C5-A2DBB9BD1F8A}" type="presParOf" srcId="{82F075B3-0DB3-4378-8FED-CD5890D39C92}" destId="{35BA2CDD-2EE5-4C8B-ACB2-E96BE280104D}" srcOrd="0" destOrd="0" presId="urn:microsoft.com/office/officeart/2008/layout/SquareAccentList"/>
    <dgm:cxn modelId="{511D75C0-8D73-4260-BE54-59DDA80C20A4}" type="presParOf" srcId="{35BA2CDD-2EE5-4C8B-ACB2-E96BE280104D}" destId="{6F72F098-43B0-4F7D-8382-F145F699B413}" srcOrd="0" destOrd="0" presId="urn:microsoft.com/office/officeart/2008/layout/SquareAccentList"/>
    <dgm:cxn modelId="{78ED3FA9-6B5D-4253-8994-9055A292AD94}" type="presParOf" srcId="{35BA2CDD-2EE5-4C8B-ACB2-E96BE280104D}" destId="{8A97C7FF-528C-4A30-894C-39829EE13288}" srcOrd="1" destOrd="0" presId="urn:microsoft.com/office/officeart/2008/layout/SquareAccentList"/>
    <dgm:cxn modelId="{14D4F3AD-78ED-4AD1-A7E7-3AC736B2AD96}" type="presParOf" srcId="{35BA2CDD-2EE5-4C8B-ACB2-E96BE280104D}" destId="{0430BF32-64D5-4AFC-8692-2AA9A9319E98}" srcOrd="2" destOrd="0" presId="urn:microsoft.com/office/officeart/2008/layout/SquareAccentList"/>
    <dgm:cxn modelId="{A3F1F322-C35D-4FFD-B7D6-F83A70691F04}" type="presParOf" srcId="{82F075B3-0DB3-4378-8FED-CD5890D39C92}" destId="{2C8A22ED-51C0-46CC-934E-822732912339}" srcOrd="1" destOrd="0" presId="urn:microsoft.com/office/officeart/2008/layout/SquareAccentList"/>
    <dgm:cxn modelId="{8BE0D997-3AF3-4382-AF7D-E0EEFBDD8516}" type="presParOf" srcId="{2C8A22ED-51C0-46CC-934E-822732912339}" destId="{D719E7DA-8C10-480E-BCBA-F5BB5E5785B7}" srcOrd="0" destOrd="0" presId="urn:microsoft.com/office/officeart/2008/layout/SquareAccentList"/>
    <dgm:cxn modelId="{51D76DB1-0C9D-4B0B-94A9-34402123E035}" type="presParOf" srcId="{D719E7DA-8C10-480E-BCBA-F5BB5E5785B7}" destId="{F9419DD4-1497-47CA-8CFC-30CD70C69C52}" srcOrd="0" destOrd="0" presId="urn:microsoft.com/office/officeart/2008/layout/SquareAccentList"/>
    <dgm:cxn modelId="{B5A9283E-84D5-46CE-97E5-E4BF301DD456}" type="presParOf" srcId="{D719E7DA-8C10-480E-BCBA-F5BB5E5785B7}" destId="{6DA3AD0A-71C3-4E80-81EF-DB09415A4443}" srcOrd="1" destOrd="0" presId="urn:microsoft.com/office/officeart/2008/layout/SquareAccentList"/>
    <dgm:cxn modelId="{D7AB4419-F01B-426E-891E-F4D5B5B91DA6}" type="presParOf" srcId="{2C8A22ED-51C0-46CC-934E-822732912339}" destId="{84896D3B-81B4-41D2-92BC-E5C83D0D1541}" srcOrd="1" destOrd="0" presId="urn:microsoft.com/office/officeart/2008/layout/SquareAccentList"/>
    <dgm:cxn modelId="{44638FFA-A7D4-4608-9820-607938A65729}" type="presParOf" srcId="{84896D3B-81B4-41D2-92BC-E5C83D0D1541}" destId="{4F0E0F8B-7821-46BF-8365-138E78E6440D}" srcOrd="0" destOrd="0" presId="urn:microsoft.com/office/officeart/2008/layout/SquareAccentList"/>
    <dgm:cxn modelId="{FCD14822-97E9-4190-A487-CEAA334AC3D5}" type="presParOf" srcId="{84896D3B-81B4-41D2-92BC-E5C83D0D1541}" destId="{5CD19B01-EC51-480A-AFD9-88D6E95A035B}" srcOrd="1" destOrd="0" presId="urn:microsoft.com/office/officeart/2008/layout/SquareAccentList"/>
    <dgm:cxn modelId="{03424915-7F91-4CD9-AC1C-F79207FA2FE0}" type="presParOf" srcId="{2C8A22ED-51C0-46CC-934E-822732912339}" destId="{16B27373-5372-449F-AB98-09D0541BAF08}" srcOrd="2" destOrd="0" presId="urn:microsoft.com/office/officeart/2008/layout/SquareAccentList"/>
    <dgm:cxn modelId="{C8BF0E99-4FF6-44C2-A7BD-4B424A1AEDF2}" type="presParOf" srcId="{16B27373-5372-449F-AB98-09D0541BAF08}" destId="{F40E62D2-FB83-4C43-8DAD-6EFC9BE73158}" srcOrd="0" destOrd="0" presId="urn:microsoft.com/office/officeart/2008/layout/SquareAccentList"/>
    <dgm:cxn modelId="{A40F1CFF-3851-4D9D-A140-01B49432959B}" type="presParOf" srcId="{16B27373-5372-449F-AB98-09D0541BAF08}" destId="{8F707165-0569-4D21-8194-DC0CE8B1BE1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F4460C-F2F5-4734-BF0C-EB2CE2BBD93B}" type="doc">
      <dgm:prSet loTypeId="urn:microsoft.com/office/officeart/2005/8/layout/chevron1" loCatId="process" qsTypeId="urn:microsoft.com/office/officeart/2005/8/quickstyle/3d2#1" qsCatId="3D" csTypeId="urn:microsoft.com/office/officeart/2005/8/colors/colorful1#1" csCatId="colorful" phldr="1"/>
      <dgm:spPr/>
    </dgm:pt>
    <dgm:pt modelId="{4BBA8965-FD3C-40EC-89D3-CFF29C29098E}">
      <dgm:prSet phldrT="[文本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</a:rPr>
            <a:t>通过互作、共表达、共定位</a:t>
          </a:r>
        </a:p>
      </dgm:t>
    </dgm:pt>
    <dgm:pt modelId="{F1837D52-C48F-45B4-8E7A-5CCF155995BE}" type="parTrans" cxnId="{2DEBCA13-CED9-4747-8EC8-DB7D13652FAE}">
      <dgm:prSet/>
      <dgm:spPr/>
      <dgm:t>
        <a:bodyPr/>
        <a:lstStyle/>
        <a:p>
          <a:endParaRPr lang="zh-CN" altLang="en-US"/>
        </a:p>
      </dgm:t>
    </dgm:pt>
    <dgm:pt modelId="{A2737B38-5877-4361-899E-90513A223C4E}" type="sibTrans" cxnId="{2DEBCA13-CED9-4747-8EC8-DB7D13652FAE}">
      <dgm:prSet/>
      <dgm:spPr/>
      <dgm:t>
        <a:bodyPr/>
        <a:lstStyle/>
        <a:p>
          <a:endParaRPr lang="zh-CN" altLang="en-US"/>
        </a:p>
      </dgm:t>
    </dgm:pt>
    <dgm:pt modelId="{1DBC8F2C-194E-406B-9ED5-2488CB7F9B7F}">
      <dgm:prSet phldrT="[文本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</a:rPr>
            <a:t>获得</a:t>
          </a:r>
          <a:r>
            <a:rPr lang="en-US" altLang="zh-CN" sz="1800" b="1" dirty="0" err="1">
              <a:solidFill>
                <a:schemeClr val="tx1"/>
              </a:solidFill>
            </a:rPr>
            <a:t>ncRNA</a:t>
          </a:r>
          <a:r>
            <a:rPr lang="zh-CN" altLang="en-US" sz="1800" b="1" dirty="0">
              <a:solidFill>
                <a:schemeClr val="tx1"/>
              </a:solidFill>
            </a:rPr>
            <a:t>相关的一组基因和其它互作因子（</a:t>
          </a:r>
          <a:r>
            <a:rPr lang="en-US" altLang="zh-CN" sz="1800" b="1" dirty="0" err="1">
              <a:solidFill>
                <a:schemeClr val="tx1"/>
              </a:solidFill>
            </a:rPr>
            <a:t>miRNA</a:t>
          </a:r>
          <a:r>
            <a:rPr lang="zh-CN" altLang="en-US" sz="1800" b="1" dirty="0">
              <a:solidFill>
                <a:schemeClr val="tx1"/>
              </a:solidFill>
            </a:rPr>
            <a:t>等）</a:t>
          </a:r>
        </a:p>
      </dgm:t>
    </dgm:pt>
    <dgm:pt modelId="{1A4E2C9D-0E6C-44AB-A0EB-A63575645B40}" type="parTrans" cxnId="{53016BE9-266A-4258-9FCA-0BD506D398DB}">
      <dgm:prSet/>
      <dgm:spPr/>
      <dgm:t>
        <a:bodyPr/>
        <a:lstStyle/>
        <a:p>
          <a:endParaRPr lang="zh-CN" altLang="en-US"/>
        </a:p>
      </dgm:t>
    </dgm:pt>
    <dgm:pt modelId="{FE79B823-99F8-4913-A356-2580674150F5}" type="sibTrans" cxnId="{53016BE9-266A-4258-9FCA-0BD506D398DB}">
      <dgm:prSet/>
      <dgm:spPr/>
      <dgm:t>
        <a:bodyPr/>
        <a:lstStyle/>
        <a:p>
          <a:endParaRPr lang="zh-CN" altLang="en-US"/>
        </a:p>
      </dgm:t>
    </dgm:pt>
    <dgm:pt modelId="{441DFD13-DB72-4804-9026-08D00BA9B996}">
      <dgm:prSet phldrT="[文本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</a:rPr>
            <a:t>功能富集</a:t>
          </a:r>
        </a:p>
      </dgm:t>
    </dgm:pt>
    <dgm:pt modelId="{32976114-4707-4FB3-9963-F9C8F8134ABD}" type="parTrans" cxnId="{40FDA46E-12AE-43F6-83DF-996737FC030A}">
      <dgm:prSet/>
      <dgm:spPr/>
      <dgm:t>
        <a:bodyPr/>
        <a:lstStyle/>
        <a:p>
          <a:endParaRPr lang="zh-CN" altLang="en-US"/>
        </a:p>
      </dgm:t>
    </dgm:pt>
    <dgm:pt modelId="{46F4CD88-5447-43C6-840E-88EBBB55A7CE}" type="sibTrans" cxnId="{40FDA46E-12AE-43F6-83DF-996737FC030A}">
      <dgm:prSet/>
      <dgm:spPr/>
      <dgm:t>
        <a:bodyPr/>
        <a:lstStyle/>
        <a:p>
          <a:endParaRPr lang="zh-CN" altLang="en-US"/>
        </a:p>
      </dgm:t>
    </dgm:pt>
    <dgm:pt modelId="{0AC4AFF9-E070-45BE-A0BB-2BE4317F6A1F}" type="pres">
      <dgm:prSet presAssocID="{D1F4460C-F2F5-4734-BF0C-EB2CE2BBD93B}" presName="Name0" presStyleCnt="0">
        <dgm:presLayoutVars>
          <dgm:dir/>
          <dgm:animLvl val="lvl"/>
          <dgm:resizeHandles val="exact"/>
        </dgm:presLayoutVars>
      </dgm:prSet>
      <dgm:spPr/>
    </dgm:pt>
    <dgm:pt modelId="{54801FDD-1E58-4EC6-ACAE-8BD67E1E715C}" type="pres">
      <dgm:prSet presAssocID="{4BBA8965-FD3C-40EC-89D3-CFF29C29098E}" presName="parTxOnly" presStyleLbl="node1" presStyleIdx="0" presStyleCnt="3" custLinFactNeighborX="-98495" custLinFactNeighborY="-94391">
        <dgm:presLayoutVars>
          <dgm:chMax val="0"/>
          <dgm:chPref val="0"/>
          <dgm:bulletEnabled val="1"/>
        </dgm:presLayoutVars>
      </dgm:prSet>
      <dgm:spPr/>
    </dgm:pt>
    <dgm:pt modelId="{324BA5C7-CF0F-44D2-AE1B-C4E0FD51FDC0}" type="pres">
      <dgm:prSet presAssocID="{A2737B38-5877-4361-899E-90513A223C4E}" presName="parTxOnlySpace" presStyleCnt="0"/>
      <dgm:spPr/>
    </dgm:pt>
    <dgm:pt modelId="{40293291-3F0A-4775-BA7F-2C3C467F6645}" type="pres">
      <dgm:prSet presAssocID="{1DBC8F2C-194E-406B-9ED5-2488CB7F9B7F}" presName="parTxOnly" presStyleLbl="node1" presStyleIdx="1" presStyleCnt="3" custScaleX="140219" custLinFactNeighborY="-95759">
        <dgm:presLayoutVars>
          <dgm:chMax val="0"/>
          <dgm:chPref val="0"/>
          <dgm:bulletEnabled val="1"/>
        </dgm:presLayoutVars>
      </dgm:prSet>
      <dgm:spPr/>
    </dgm:pt>
    <dgm:pt modelId="{9A3980E3-EC6C-4090-849C-4342C9AE57D6}" type="pres">
      <dgm:prSet presAssocID="{FE79B823-99F8-4913-A356-2580674150F5}" presName="parTxOnlySpace" presStyleCnt="0"/>
      <dgm:spPr/>
    </dgm:pt>
    <dgm:pt modelId="{B634EE28-DFA1-471C-B8FC-B83F52A9479F}" type="pres">
      <dgm:prSet presAssocID="{441DFD13-DB72-4804-9026-08D00BA9B996}" presName="parTxOnly" presStyleLbl="node1" presStyleIdx="2" presStyleCnt="3" custLinFactNeighborX="-10944" custLinFactNeighborY="-95759">
        <dgm:presLayoutVars>
          <dgm:chMax val="0"/>
          <dgm:chPref val="0"/>
          <dgm:bulletEnabled val="1"/>
        </dgm:presLayoutVars>
      </dgm:prSet>
      <dgm:spPr/>
    </dgm:pt>
  </dgm:ptLst>
  <dgm:cxnLst>
    <dgm:cxn modelId="{2DEBCA13-CED9-4747-8EC8-DB7D13652FAE}" srcId="{D1F4460C-F2F5-4734-BF0C-EB2CE2BBD93B}" destId="{4BBA8965-FD3C-40EC-89D3-CFF29C29098E}" srcOrd="0" destOrd="0" parTransId="{F1837D52-C48F-45B4-8E7A-5CCF155995BE}" sibTransId="{A2737B38-5877-4361-899E-90513A223C4E}"/>
    <dgm:cxn modelId="{C627EE38-C708-4BB3-B2C7-BF059CD2A338}" type="presOf" srcId="{1DBC8F2C-194E-406B-9ED5-2488CB7F9B7F}" destId="{40293291-3F0A-4775-BA7F-2C3C467F6645}" srcOrd="0" destOrd="0" presId="urn:microsoft.com/office/officeart/2005/8/layout/chevron1"/>
    <dgm:cxn modelId="{40FDA46E-12AE-43F6-83DF-996737FC030A}" srcId="{D1F4460C-F2F5-4734-BF0C-EB2CE2BBD93B}" destId="{441DFD13-DB72-4804-9026-08D00BA9B996}" srcOrd="2" destOrd="0" parTransId="{32976114-4707-4FB3-9963-F9C8F8134ABD}" sibTransId="{46F4CD88-5447-43C6-840E-88EBBB55A7CE}"/>
    <dgm:cxn modelId="{F6E2A28A-EFE0-4F82-AF41-A515FF480D20}" type="presOf" srcId="{D1F4460C-F2F5-4734-BF0C-EB2CE2BBD93B}" destId="{0AC4AFF9-E070-45BE-A0BB-2BE4317F6A1F}" srcOrd="0" destOrd="0" presId="urn:microsoft.com/office/officeart/2005/8/layout/chevron1"/>
    <dgm:cxn modelId="{A324CE8A-95B3-4A6A-AE96-3A3A16AAFE18}" type="presOf" srcId="{4BBA8965-FD3C-40EC-89D3-CFF29C29098E}" destId="{54801FDD-1E58-4EC6-ACAE-8BD67E1E715C}" srcOrd="0" destOrd="0" presId="urn:microsoft.com/office/officeart/2005/8/layout/chevron1"/>
    <dgm:cxn modelId="{5F577AAA-C4AC-4764-B5C9-15FC80F2A994}" type="presOf" srcId="{441DFD13-DB72-4804-9026-08D00BA9B996}" destId="{B634EE28-DFA1-471C-B8FC-B83F52A9479F}" srcOrd="0" destOrd="0" presId="urn:microsoft.com/office/officeart/2005/8/layout/chevron1"/>
    <dgm:cxn modelId="{53016BE9-266A-4258-9FCA-0BD506D398DB}" srcId="{D1F4460C-F2F5-4734-BF0C-EB2CE2BBD93B}" destId="{1DBC8F2C-194E-406B-9ED5-2488CB7F9B7F}" srcOrd="1" destOrd="0" parTransId="{1A4E2C9D-0E6C-44AB-A0EB-A63575645B40}" sibTransId="{FE79B823-99F8-4913-A356-2580674150F5}"/>
    <dgm:cxn modelId="{87E95845-6FA0-496B-BA96-063929C6D9AC}" type="presParOf" srcId="{0AC4AFF9-E070-45BE-A0BB-2BE4317F6A1F}" destId="{54801FDD-1E58-4EC6-ACAE-8BD67E1E715C}" srcOrd="0" destOrd="0" presId="urn:microsoft.com/office/officeart/2005/8/layout/chevron1"/>
    <dgm:cxn modelId="{91594035-848D-496C-B8D1-560B6EEA0FF8}" type="presParOf" srcId="{0AC4AFF9-E070-45BE-A0BB-2BE4317F6A1F}" destId="{324BA5C7-CF0F-44D2-AE1B-C4E0FD51FDC0}" srcOrd="1" destOrd="0" presId="urn:microsoft.com/office/officeart/2005/8/layout/chevron1"/>
    <dgm:cxn modelId="{BAA30825-098D-4AE0-9D23-F6254B1BCC3A}" type="presParOf" srcId="{0AC4AFF9-E070-45BE-A0BB-2BE4317F6A1F}" destId="{40293291-3F0A-4775-BA7F-2C3C467F6645}" srcOrd="2" destOrd="0" presId="urn:microsoft.com/office/officeart/2005/8/layout/chevron1"/>
    <dgm:cxn modelId="{65A97ADD-E432-4B96-A7FE-372E008797C0}" type="presParOf" srcId="{0AC4AFF9-E070-45BE-A0BB-2BE4317F6A1F}" destId="{9A3980E3-EC6C-4090-849C-4342C9AE57D6}" srcOrd="3" destOrd="0" presId="urn:microsoft.com/office/officeart/2005/8/layout/chevron1"/>
    <dgm:cxn modelId="{3C9759F3-6964-4E55-9A65-E0E5DAFBBFFF}" type="presParOf" srcId="{0AC4AFF9-E070-45BE-A0BB-2BE4317F6A1F}" destId="{B634EE28-DFA1-471C-B8FC-B83F52A9479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43C9A-151E-4A7E-A5D2-C55926B42D3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EF9C15D-698F-4B11-9D3B-ECBC2CA8FA72}">
      <dgm:prSet phldrT="[文本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1800" b="1" dirty="0"/>
            <a:t>收集功能注释数据和相关性数据</a:t>
          </a:r>
        </a:p>
      </dgm:t>
    </dgm:pt>
    <dgm:pt modelId="{FF1FECC4-79B6-4008-AA9F-4954BA113D85}" type="parTrans" cxnId="{9807DF2E-7617-4D64-BAC4-41BD71BD9712}">
      <dgm:prSet/>
      <dgm:spPr/>
      <dgm:t>
        <a:bodyPr/>
        <a:lstStyle/>
        <a:p>
          <a:endParaRPr lang="zh-CN" altLang="en-US"/>
        </a:p>
      </dgm:t>
    </dgm:pt>
    <dgm:pt modelId="{06790BDA-88B9-47D9-8D2A-E7A1AF0FAA8B}" type="sibTrans" cxnId="{9807DF2E-7617-4D64-BAC4-41BD71BD9712}">
      <dgm:prSet/>
      <dgm:spPr/>
      <dgm:t>
        <a:bodyPr/>
        <a:lstStyle/>
        <a:p>
          <a:endParaRPr lang="zh-CN" altLang="en-US"/>
        </a:p>
      </dgm:t>
    </dgm:pt>
    <dgm:pt modelId="{89BD66B0-FA64-4E9A-8474-48F0942A8C6E}">
      <dgm:prSet phldrT="[文本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1800" b="1" dirty="0"/>
            <a:t>建立编码</a:t>
          </a:r>
          <a:r>
            <a:rPr lang="en-US" altLang="zh-CN" sz="1800" b="1" dirty="0"/>
            <a:t>-</a:t>
          </a:r>
          <a:r>
            <a:rPr lang="zh-CN" altLang="en-US" sz="1800" b="1" dirty="0"/>
            <a:t>非编码网络，划分功能模块</a:t>
          </a:r>
        </a:p>
      </dgm:t>
    </dgm:pt>
    <dgm:pt modelId="{C5BC2AA9-9835-4C8D-84BE-288A401579DB}" type="parTrans" cxnId="{968EB7F3-92F5-43DC-B73F-0C92AFFD399B}">
      <dgm:prSet/>
      <dgm:spPr/>
      <dgm:t>
        <a:bodyPr/>
        <a:lstStyle/>
        <a:p>
          <a:endParaRPr lang="zh-CN" altLang="en-US"/>
        </a:p>
      </dgm:t>
    </dgm:pt>
    <dgm:pt modelId="{8126D1BB-9C87-49DB-9C8E-4A98694ED084}" type="sibTrans" cxnId="{968EB7F3-92F5-43DC-B73F-0C92AFFD399B}">
      <dgm:prSet/>
      <dgm:spPr/>
      <dgm:t>
        <a:bodyPr/>
        <a:lstStyle/>
        <a:p>
          <a:endParaRPr lang="zh-CN" altLang="en-US"/>
        </a:p>
      </dgm:t>
    </dgm:pt>
    <dgm:pt modelId="{7D32CEDC-7478-420C-B96A-5DBF3F789B90}">
      <dgm:prSet phldrT="[文本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1800" b="1" dirty="0"/>
            <a:t>赋予模块内</a:t>
          </a:r>
          <a:r>
            <a:rPr lang="en-US" altLang="zh-CN" sz="1800" b="1" dirty="0" err="1"/>
            <a:t>ncRNA</a:t>
          </a:r>
          <a:r>
            <a:rPr lang="en-US" altLang="zh-CN" sz="1800" b="1" dirty="0"/>
            <a:t> </a:t>
          </a:r>
          <a:r>
            <a:rPr lang="zh-CN" altLang="en-US" sz="1800" b="1" dirty="0"/>
            <a:t>功能</a:t>
          </a:r>
        </a:p>
      </dgm:t>
    </dgm:pt>
    <dgm:pt modelId="{4FFBF689-860D-4569-AA42-8574F4EA674B}" type="parTrans" cxnId="{A78428C7-AF34-4DC1-8779-25FC6C25715B}">
      <dgm:prSet/>
      <dgm:spPr/>
      <dgm:t>
        <a:bodyPr/>
        <a:lstStyle/>
        <a:p>
          <a:endParaRPr lang="zh-CN" altLang="en-US"/>
        </a:p>
      </dgm:t>
    </dgm:pt>
    <dgm:pt modelId="{FBA14188-C54A-4C33-BC8D-7BFEA76DD451}" type="sibTrans" cxnId="{A78428C7-AF34-4DC1-8779-25FC6C25715B}">
      <dgm:prSet/>
      <dgm:spPr/>
      <dgm:t>
        <a:bodyPr/>
        <a:lstStyle/>
        <a:p>
          <a:endParaRPr lang="zh-CN" altLang="en-US"/>
        </a:p>
      </dgm:t>
    </dgm:pt>
    <dgm:pt modelId="{DBD3C98A-A7CF-4551-A142-35422B50FB12}" type="pres">
      <dgm:prSet presAssocID="{63543C9A-151E-4A7E-A5D2-C55926B42D3D}" presName="Name0" presStyleCnt="0">
        <dgm:presLayoutVars>
          <dgm:dir/>
          <dgm:animLvl val="lvl"/>
          <dgm:resizeHandles val="exact"/>
        </dgm:presLayoutVars>
      </dgm:prSet>
      <dgm:spPr/>
    </dgm:pt>
    <dgm:pt modelId="{A3A2CA2C-C322-4245-90A0-952AA2D14BFC}" type="pres">
      <dgm:prSet presAssocID="{0EF9C15D-698F-4B11-9D3B-ECBC2CA8FA7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AE2A5AC-55F5-4F02-BB24-96773F8F19D1}" type="pres">
      <dgm:prSet presAssocID="{06790BDA-88B9-47D9-8D2A-E7A1AF0FAA8B}" presName="parTxOnlySpace" presStyleCnt="0"/>
      <dgm:spPr/>
    </dgm:pt>
    <dgm:pt modelId="{0DC2153D-C8B2-47B0-A2A5-C9DE27D2DD0A}" type="pres">
      <dgm:prSet presAssocID="{89BD66B0-FA64-4E9A-8474-48F0942A8C6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DA2836E-E986-4052-A9F0-DE02F58C81E5}" type="pres">
      <dgm:prSet presAssocID="{8126D1BB-9C87-49DB-9C8E-4A98694ED084}" presName="parTxOnlySpace" presStyleCnt="0"/>
      <dgm:spPr/>
    </dgm:pt>
    <dgm:pt modelId="{FC67910A-EED4-40A2-830F-226285741CB5}" type="pres">
      <dgm:prSet presAssocID="{7D32CEDC-7478-420C-B96A-5DBF3F789B9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345C82A-E497-4CA7-94E8-B286BFC2A686}" type="presOf" srcId="{0EF9C15D-698F-4B11-9D3B-ECBC2CA8FA72}" destId="{A3A2CA2C-C322-4245-90A0-952AA2D14BFC}" srcOrd="0" destOrd="0" presId="urn:microsoft.com/office/officeart/2005/8/layout/chevron1"/>
    <dgm:cxn modelId="{9807DF2E-7617-4D64-BAC4-41BD71BD9712}" srcId="{63543C9A-151E-4A7E-A5D2-C55926B42D3D}" destId="{0EF9C15D-698F-4B11-9D3B-ECBC2CA8FA72}" srcOrd="0" destOrd="0" parTransId="{FF1FECC4-79B6-4008-AA9F-4954BA113D85}" sibTransId="{06790BDA-88B9-47D9-8D2A-E7A1AF0FAA8B}"/>
    <dgm:cxn modelId="{FF4B9482-C579-4137-AADB-609F6A107370}" type="presOf" srcId="{7D32CEDC-7478-420C-B96A-5DBF3F789B90}" destId="{FC67910A-EED4-40A2-830F-226285741CB5}" srcOrd="0" destOrd="0" presId="urn:microsoft.com/office/officeart/2005/8/layout/chevron1"/>
    <dgm:cxn modelId="{9353EB98-14D3-4E6D-A30A-B4F2D0772F16}" type="presOf" srcId="{63543C9A-151E-4A7E-A5D2-C55926B42D3D}" destId="{DBD3C98A-A7CF-4551-A142-35422B50FB12}" srcOrd="0" destOrd="0" presId="urn:microsoft.com/office/officeart/2005/8/layout/chevron1"/>
    <dgm:cxn modelId="{A78428C7-AF34-4DC1-8779-25FC6C25715B}" srcId="{63543C9A-151E-4A7E-A5D2-C55926B42D3D}" destId="{7D32CEDC-7478-420C-B96A-5DBF3F789B90}" srcOrd="2" destOrd="0" parTransId="{4FFBF689-860D-4569-AA42-8574F4EA674B}" sibTransId="{FBA14188-C54A-4C33-BC8D-7BFEA76DD451}"/>
    <dgm:cxn modelId="{332D47D6-6886-4E15-B819-BA43B56B649B}" type="presOf" srcId="{89BD66B0-FA64-4E9A-8474-48F0942A8C6E}" destId="{0DC2153D-C8B2-47B0-A2A5-C9DE27D2DD0A}" srcOrd="0" destOrd="0" presId="urn:microsoft.com/office/officeart/2005/8/layout/chevron1"/>
    <dgm:cxn modelId="{968EB7F3-92F5-43DC-B73F-0C92AFFD399B}" srcId="{63543C9A-151E-4A7E-A5D2-C55926B42D3D}" destId="{89BD66B0-FA64-4E9A-8474-48F0942A8C6E}" srcOrd="1" destOrd="0" parTransId="{C5BC2AA9-9835-4C8D-84BE-288A401579DB}" sibTransId="{8126D1BB-9C87-49DB-9C8E-4A98694ED084}"/>
    <dgm:cxn modelId="{7FAC5123-DE07-4ADD-A442-1B1A87B2B3AD}" type="presParOf" srcId="{DBD3C98A-A7CF-4551-A142-35422B50FB12}" destId="{A3A2CA2C-C322-4245-90A0-952AA2D14BFC}" srcOrd="0" destOrd="0" presId="urn:microsoft.com/office/officeart/2005/8/layout/chevron1"/>
    <dgm:cxn modelId="{5C92E0E4-CB41-40A7-AA2D-B72E165EEA6E}" type="presParOf" srcId="{DBD3C98A-A7CF-4551-A142-35422B50FB12}" destId="{FAE2A5AC-55F5-4F02-BB24-96773F8F19D1}" srcOrd="1" destOrd="0" presId="urn:microsoft.com/office/officeart/2005/8/layout/chevron1"/>
    <dgm:cxn modelId="{287BCF8D-F3AC-40A2-9CFA-279F4F072020}" type="presParOf" srcId="{DBD3C98A-A7CF-4551-A142-35422B50FB12}" destId="{0DC2153D-C8B2-47B0-A2A5-C9DE27D2DD0A}" srcOrd="2" destOrd="0" presId="urn:microsoft.com/office/officeart/2005/8/layout/chevron1"/>
    <dgm:cxn modelId="{C9B83542-B373-421B-B524-C0CA4F21BB3A}" type="presParOf" srcId="{DBD3C98A-A7CF-4551-A142-35422B50FB12}" destId="{4DA2836E-E986-4052-A9F0-DE02F58C81E5}" srcOrd="3" destOrd="0" presId="urn:microsoft.com/office/officeart/2005/8/layout/chevron1"/>
    <dgm:cxn modelId="{69C5271C-38BD-4BBD-A6D4-DCE02680DE71}" type="presParOf" srcId="{DBD3C98A-A7CF-4551-A142-35422B50FB12}" destId="{FC67910A-EED4-40A2-830F-226285741CB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A5B606-F8E2-4846-B3DD-CBD5EFE74E50}" type="doc">
      <dgm:prSet loTypeId="urn:microsoft.com/office/officeart/2005/8/layout/chevron1" loCatId="process" qsTypeId="urn:microsoft.com/office/officeart/2005/8/quickstyle/3d2#2" qsCatId="3D" csTypeId="urn:microsoft.com/office/officeart/2005/8/colors/colorful4" csCatId="colorful" phldr="1"/>
      <dgm:spPr/>
    </dgm:pt>
    <dgm:pt modelId="{3E3AE957-BD1B-4472-A214-9951C8A991D4}">
      <dgm:prSet phldrT="[文本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</a:rPr>
            <a:t>基于</a:t>
          </a:r>
          <a:r>
            <a:rPr lang="en-US" altLang="zh-CN" sz="1800" b="1" dirty="0" err="1">
              <a:solidFill>
                <a:schemeClr val="tx1"/>
              </a:solidFill>
            </a:rPr>
            <a:t>ncRNA</a:t>
          </a:r>
          <a:r>
            <a:rPr lang="en-US" altLang="zh-CN" sz="1800" b="1" dirty="0">
              <a:solidFill>
                <a:schemeClr val="tx1"/>
              </a:solidFill>
            </a:rPr>
            <a:t> </a:t>
          </a:r>
          <a:r>
            <a:rPr lang="zh-CN" altLang="en-US" sz="1800" b="1" dirty="0">
              <a:solidFill>
                <a:schemeClr val="tx1"/>
              </a:solidFill>
            </a:rPr>
            <a:t>序列，预测与其他</a:t>
          </a:r>
          <a:r>
            <a:rPr lang="en-US" altLang="zh-CN" sz="1800" b="1" dirty="0">
              <a:solidFill>
                <a:schemeClr val="tx1"/>
              </a:solidFill>
            </a:rPr>
            <a:t>RNA</a:t>
          </a:r>
          <a:r>
            <a:rPr lang="zh-CN" altLang="en-US" sz="1800" b="1" dirty="0">
              <a:solidFill>
                <a:schemeClr val="tx1"/>
              </a:solidFill>
            </a:rPr>
            <a:t>或蛋白的结合</a:t>
          </a:r>
        </a:p>
      </dgm:t>
    </dgm:pt>
    <dgm:pt modelId="{2FC1D47A-2C81-407E-B1B5-5DCF8C73127A}" type="parTrans" cxnId="{EB62C994-7C6C-45A4-BD71-56A1AC18FDBB}">
      <dgm:prSet/>
      <dgm:spPr/>
      <dgm:t>
        <a:bodyPr/>
        <a:lstStyle/>
        <a:p>
          <a:endParaRPr lang="zh-CN" altLang="en-US"/>
        </a:p>
      </dgm:t>
    </dgm:pt>
    <dgm:pt modelId="{6A383494-B818-4E71-87F0-770D1AB392DC}" type="sibTrans" cxnId="{EB62C994-7C6C-45A4-BD71-56A1AC18FDBB}">
      <dgm:prSet/>
      <dgm:spPr/>
      <dgm:t>
        <a:bodyPr/>
        <a:lstStyle/>
        <a:p>
          <a:endParaRPr lang="zh-CN" altLang="en-US"/>
        </a:p>
      </dgm:t>
    </dgm:pt>
    <dgm:pt modelId="{BBEAFDC6-19DD-46BD-8D2A-4BAD0A31FADD}">
      <dgm:prSet phldrT="[文本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</a:rPr>
            <a:t>根据已知因子，推测</a:t>
          </a:r>
          <a:r>
            <a:rPr lang="en-US" altLang="zh-CN" sz="1800" b="1" dirty="0" err="1">
              <a:solidFill>
                <a:schemeClr val="tx1"/>
              </a:solidFill>
            </a:rPr>
            <a:t>ncRNA</a:t>
          </a:r>
          <a:r>
            <a:rPr lang="en-US" altLang="zh-CN" sz="1800" b="1" dirty="0">
              <a:solidFill>
                <a:schemeClr val="tx1"/>
              </a:solidFill>
            </a:rPr>
            <a:t> </a:t>
          </a:r>
          <a:r>
            <a:rPr lang="zh-CN" altLang="en-US" sz="1800" b="1" dirty="0">
              <a:solidFill>
                <a:schemeClr val="tx1"/>
              </a:solidFill>
            </a:rPr>
            <a:t>功能</a:t>
          </a:r>
        </a:p>
      </dgm:t>
    </dgm:pt>
    <dgm:pt modelId="{84CFE6BC-3B2D-4673-912F-08DB053A509A}" type="parTrans" cxnId="{0531A0DF-6103-419D-9AF8-B347C9417B30}">
      <dgm:prSet/>
      <dgm:spPr/>
      <dgm:t>
        <a:bodyPr/>
        <a:lstStyle/>
        <a:p>
          <a:endParaRPr lang="zh-CN" altLang="en-US"/>
        </a:p>
      </dgm:t>
    </dgm:pt>
    <dgm:pt modelId="{1EABB830-8465-4D16-AE75-83F484DE8D85}" type="sibTrans" cxnId="{0531A0DF-6103-419D-9AF8-B347C9417B30}">
      <dgm:prSet/>
      <dgm:spPr/>
      <dgm:t>
        <a:bodyPr/>
        <a:lstStyle/>
        <a:p>
          <a:endParaRPr lang="zh-CN" altLang="en-US"/>
        </a:p>
      </dgm:t>
    </dgm:pt>
    <dgm:pt modelId="{8A0E6B55-D310-4ED8-8433-66F11F09EFBA}" type="pres">
      <dgm:prSet presAssocID="{BFA5B606-F8E2-4846-B3DD-CBD5EFE74E50}" presName="Name0" presStyleCnt="0">
        <dgm:presLayoutVars>
          <dgm:dir/>
          <dgm:animLvl val="lvl"/>
          <dgm:resizeHandles val="exact"/>
        </dgm:presLayoutVars>
      </dgm:prSet>
      <dgm:spPr/>
    </dgm:pt>
    <dgm:pt modelId="{90490B13-50E7-4E75-932C-FF0D64D6F8CC}" type="pres">
      <dgm:prSet presAssocID="{3E3AE957-BD1B-4472-A214-9951C8A991D4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31584C32-7446-4C76-ADD9-496679AB1ADA}" type="pres">
      <dgm:prSet presAssocID="{6A383494-B818-4E71-87F0-770D1AB392DC}" presName="parTxOnly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1F5C747-42CD-4003-A4F3-5F3F1F125807}" type="pres">
      <dgm:prSet presAssocID="{BBEAFDC6-19DD-46BD-8D2A-4BAD0A31FADD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AAAA0445-3B99-405B-9666-D9E7BE58884D}" type="presOf" srcId="{BBEAFDC6-19DD-46BD-8D2A-4BAD0A31FADD}" destId="{B1F5C747-42CD-4003-A4F3-5F3F1F125807}" srcOrd="0" destOrd="0" presId="urn:microsoft.com/office/officeart/2005/8/layout/chevron1"/>
    <dgm:cxn modelId="{9184C165-5F92-4197-8065-D01241C84D00}" type="presOf" srcId="{BFA5B606-F8E2-4846-B3DD-CBD5EFE74E50}" destId="{8A0E6B55-D310-4ED8-8433-66F11F09EFBA}" srcOrd="0" destOrd="0" presId="urn:microsoft.com/office/officeart/2005/8/layout/chevron1"/>
    <dgm:cxn modelId="{EB62C994-7C6C-45A4-BD71-56A1AC18FDBB}" srcId="{BFA5B606-F8E2-4846-B3DD-CBD5EFE74E50}" destId="{3E3AE957-BD1B-4472-A214-9951C8A991D4}" srcOrd="0" destOrd="0" parTransId="{2FC1D47A-2C81-407E-B1B5-5DCF8C73127A}" sibTransId="{6A383494-B818-4E71-87F0-770D1AB392DC}"/>
    <dgm:cxn modelId="{2E32C1CE-5030-4493-84FD-57CD30E3EEF2}" type="presOf" srcId="{3E3AE957-BD1B-4472-A214-9951C8A991D4}" destId="{90490B13-50E7-4E75-932C-FF0D64D6F8CC}" srcOrd="0" destOrd="0" presId="urn:microsoft.com/office/officeart/2005/8/layout/chevron1"/>
    <dgm:cxn modelId="{0531A0DF-6103-419D-9AF8-B347C9417B30}" srcId="{BFA5B606-F8E2-4846-B3DD-CBD5EFE74E50}" destId="{BBEAFDC6-19DD-46BD-8D2A-4BAD0A31FADD}" srcOrd="1" destOrd="0" parTransId="{84CFE6BC-3B2D-4673-912F-08DB053A509A}" sibTransId="{1EABB830-8465-4D16-AE75-83F484DE8D85}"/>
    <dgm:cxn modelId="{779C9E56-FF4A-48C8-B096-2AAF6B4E24EF}" type="presParOf" srcId="{8A0E6B55-D310-4ED8-8433-66F11F09EFBA}" destId="{90490B13-50E7-4E75-932C-FF0D64D6F8CC}" srcOrd="0" destOrd="0" presId="urn:microsoft.com/office/officeart/2005/8/layout/chevron1"/>
    <dgm:cxn modelId="{8B5ED205-125F-41EC-A1B7-F8341D8BB175}" type="presParOf" srcId="{8A0E6B55-D310-4ED8-8433-66F11F09EFBA}" destId="{31584C32-7446-4C76-ADD9-496679AB1ADA}" srcOrd="1" destOrd="0" presId="urn:microsoft.com/office/officeart/2005/8/layout/chevron1"/>
    <dgm:cxn modelId="{AC0369F4-6E2F-4683-B1D0-403D8BFB71EB}" type="presParOf" srcId="{8A0E6B55-D310-4ED8-8433-66F11F09EFBA}" destId="{B1F5C747-42CD-4003-A4F3-5F3F1F12580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4BB2FD-5032-4054-A0D7-89A23643ADA3}" type="doc">
      <dgm:prSet loTypeId="urn:microsoft.com/office/officeart/2008/layout/SquareAccentList" loCatId="list" qsTypeId="urn:microsoft.com/office/officeart/2005/8/quickstyle/simple5" qsCatId="simple" csTypeId="urn:microsoft.com/office/officeart/2005/8/colors/colorful1#9" csCatId="colorful" phldr="1"/>
      <dgm:spPr/>
      <dgm:t>
        <a:bodyPr/>
        <a:lstStyle/>
        <a:p>
          <a:endParaRPr lang="zh-CN" altLang="en-US"/>
        </a:p>
      </dgm:t>
    </dgm:pt>
    <dgm:pt modelId="{1098BEAB-BC58-4962-87E5-73549C03D3FB}">
      <dgm:prSet phldrT="[文本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1800" b="1" dirty="0" err="1">
              <a:solidFill>
                <a:srgbClr val="FF0000"/>
              </a:solidFill>
            </a:rPr>
            <a:t>lncRNA</a:t>
          </a:r>
          <a:endParaRPr lang="en-US" altLang="zh-CN" sz="1800" b="1" dirty="0">
            <a:solidFill>
              <a:srgbClr val="FF0000"/>
            </a:solidFill>
          </a:endParaRPr>
        </a:p>
      </dgm:t>
    </dgm:pt>
    <dgm:pt modelId="{7DA08C3D-2F11-4272-805D-40B4A5C7A758}" type="parTrans" cxnId="{E4CC4330-AF28-432F-8CA5-70919607A1FE}">
      <dgm:prSet/>
      <dgm:spPr/>
      <dgm:t>
        <a:bodyPr/>
        <a:lstStyle/>
        <a:p>
          <a:endParaRPr lang="zh-CN" altLang="en-US"/>
        </a:p>
      </dgm:t>
    </dgm:pt>
    <dgm:pt modelId="{97B2D48E-466C-4982-9BCD-A74A1B17615C}" type="sibTrans" cxnId="{E4CC4330-AF28-432F-8CA5-70919607A1FE}">
      <dgm:prSet/>
      <dgm:spPr/>
      <dgm:t>
        <a:bodyPr/>
        <a:lstStyle/>
        <a:p>
          <a:endParaRPr lang="zh-CN" altLang="en-US"/>
        </a:p>
      </dgm:t>
    </dgm:pt>
    <dgm:pt modelId="{4BE9A96B-BE94-46CD-A71B-46C0BF27EAE9}">
      <dgm:prSet phldrT="[文本]" custT="1"/>
      <dgm:spPr/>
      <dgm:t>
        <a:bodyPr/>
        <a:lstStyle/>
        <a:p>
          <a:r>
            <a:rPr lang="en-US" altLang="zh-CN" sz="1800" dirty="0"/>
            <a:t>2015</a:t>
          </a:r>
          <a:r>
            <a:rPr lang="zh-CN" altLang="en-US" sz="1800" dirty="0"/>
            <a:t>年，发现骨骼肌特异表达</a:t>
          </a:r>
          <a:r>
            <a:rPr lang="en-US" altLang="zh-CN" sz="1800" dirty="0" err="1"/>
            <a:t>lncRNA</a:t>
          </a:r>
          <a:r>
            <a:rPr lang="en-US" altLang="zh-CN" sz="1800" dirty="0"/>
            <a:t> </a:t>
          </a:r>
          <a:r>
            <a:rPr lang="zh-CN" altLang="en-US" sz="1800" dirty="0"/>
            <a:t>编码</a:t>
          </a:r>
          <a:r>
            <a:rPr lang="en-US" altLang="zh-CN" sz="1800" dirty="0"/>
            <a:t>46</a:t>
          </a:r>
          <a:r>
            <a:rPr lang="zh-CN" altLang="en-US" sz="1800" dirty="0"/>
            <a:t>氨基酸的微肽（</a:t>
          </a:r>
          <a:r>
            <a:rPr lang="en-US" altLang="zh-CN" sz="1800" dirty="0"/>
            <a:t>MLN</a:t>
          </a:r>
          <a:r>
            <a:rPr lang="zh-CN" altLang="en-US" sz="1800" dirty="0"/>
            <a:t>）</a:t>
          </a:r>
          <a:endParaRPr lang="en-US" altLang="zh-CN" sz="1800" dirty="0"/>
        </a:p>
      </dgm:t>
    </dgm:pt>
    <dgm:pt modelId="{EDC301A2-DEF3-4EBB-9CFC-FCA2DB6DF861}" type="parTrans" cxnId="{126802F6-BE89-48F7-A779-38B9361A8FAA}">
      <dgm:prSet/>
      <dgm:spPr/>
      <dgm:t>
        <a:bodyPr/>
        <a:lstStyle/>
        <a:p>
          <a:endParaRPr lang="zh-CN" altLang="en-US"/>
        </a:p>
      </dgm:t>
    </dgm:pt>
    <dgm:pt modelId="{8DCD2EE9-6F3A-4760-B684-C16ED966DE35}" type="sibTrans" cxnId="{126802F6-BE89-48F7-A779-38B9361A8FAA}">
      <dgm:prSet/>
      <dgm:spPr/>
      <dgm:t>
        <a:bodyPr/>
        <a:lstStyle/>
        <a:p>
          <a:endParaRPr lang="zh-CN" altLang="en-US"/>
        </a:p>
      </dgm:t>
    </dgm:pt>
    <dgm:pt modelId="{48AE78CE-8362-4569-A128-2D7347A202DE}">
      <dgm:prSet phldrT="[文本]" custT="1"/>
      <dgm:spPr/>
      <dgm:t>
        <a:bodyPr/>
        <a:lstStyle/>
        <a:p>
          <a:r>
            <a:rPr lang="en-US" altLang="zh-CN" sz="1800" dirty="0"/>
            <a:t>2016</a:t>
          </a:r>
          <a:r>
            <a:rPr lang="zh-CN" altLang="en-US" sz="1800" dirty="0"/>
            <a:t>年，发现另</a:t>
          </a:r>
          <a:r>
            <a:rPr lang="en-US" altLang="zh-CN" sz="1800" dirty="0" err="1"/>
            <a:t>LncRNA</a:t>
          </a:r>
          <a:r>
            <a:rPr lang="en-US" altLang="zh-CN" sz="1800" dirty="0"/>
            <a:t> ,</a:t>
          </a:r>
          <a:r>
            <a:rPr lang="zh-CN" altLang="en-US" sz="1800" dirty="0"/>
            <a:t>编码微肽</a:t>
          </a:r>
          <a:r>
            <a:rPr lang="en-US" altLang="zh-CN" sz="1800" dirty="0"/>
            <a:t>DWORF,</a:t>
          </a:r>
          <a:r>
            <a:rPr lang="zh-CN" altLang="en-US" sz="1800" dirty="0"/>
            <a:t>可增强</a:t>
          </a:r>
          <a:r>
            <a:rPr lang="en-US" altLang="zh-CN" sz="1800" dirty="0"/>
            <a:t>ATP</a:t>
          </a:r>
          <a:r>
            <a:rPr lang="zh-CN" altLang="en-US" sz="1800" dirty="0"/>
            <a:t>酶</a:t>
          </a:r>
          <a:r>
            <a:rPr lang="en-US" altLang="zh-CN" sz="1800" dirty="0"/>
            <a:t>SERCA</a:t>
          </a:r>
          <a:r>
            <a:rPr lang="zh-CN" altLang="en-US" sz="1800" dirty="0"/>
            <a:t>活性。</a:t>
          </a:r>
        </a:p>
      </dgm:t>
    </dgm:pt>
    <dgm:pt modelId="{D45C38AA-5FBA-4347-B4CF-0264EECF8CFF}" type="parTrans" cxnId="{32DD3AF7-F96C-482F-856C-07D68843B2D6}">
      <dgm:prSet/>
      <dgm:spPr/>
      <dgm:t>
        <a:bodyPr/>
        <a:lstStyle/>
        <a:p>
          <a:endParaRPr lang="zh-CN" altLang="en-US"/>
        </a:p>
      </dgm:t>
    </dgm:pt>
    <dgm:pt modelId="{722DF853-6C0C-4B59-9319-2856EE3FA047}" type="sibTrans" cxnId="{32DD3AF7-F96C-482F-856C-07D68843B2D6}">
      <dgm:prSet/>
      <dgm:spPr/>
      <dgm:t>
        <a:bodyPr/>
        <a:lstStyle/>
        <a:p>
          <a:endParaRPr lang="zh-CN" altLang="en-US"/>
        </a:p>
      </dgm:t>
    </dgm:pt>
    <dgm:pt modelId="{BC718982-02D9-44F9-B266-9D0EB690BF7F}">
      <dgm:prSet phldrT="[文本]" custT="1"/>
      <dgm:spPr/>
      <dgm:t>
        <a:bodyPr/>
        <a:lstStyle/>
        <a:p>
          <a:pPr algn="ctr"/>
          <a:r>
            <a:rPr lang="en-US" altLang="zh-CN" sz="1800" b="1" dirty="0" err="1">
              <a:solidFill>
                <a:srgbClr val="FF0000"/>
              </a:solidFill>
            </a:rPr>
            <a:t>circRNA</a:t>
          </a:r>
          <a:endParaRPr lang="zh-CN" altLang="en-US" sz="1800" b="1" dirty="0">
            <a:solidFill>
              <a:srgbClr val="FF0000"/>
            </a:solidFill>
          </a:endParaRPr>
        </a:p>
      </dgm:t>
    </dgm:pt>
    <dgm:pt modelId="{753E7C63-028D-4264-A57E-78F1979D90F0}" type="parTrans" cxnId="{A6EABC16-CE68-4E7D-8E41-AB8C1BC0B1CF}">
      <dgm:prSet/>
      <dgm:spPr/>
      <dgm:t>
        <a:bodyPr/>
        <a:lstStyle/>
        <a:p>
          <a:endParaRPr lang="zh-CN" altLang="en-US"/>
        </a:p>
      </dgm:t>
    </dgm:pt>
    <dgm:pt modelId="{FF41F80F-AEEE-4D39-BF2B-25446A91924D}" type="sibTrans" cxnId="{A6EABC16-CE68-4E7D-8E41-AB8C1BC0B1CF}">
      <dgm:prSet/>
      <dgm:spPr/>
      <dgm:t>
        <a:bodyPr/>
        <a:lstStyle/>
        <a:p>
          <a:endParaRPr lang="zh-CN" altLang="en-US"/>
        </a:p>
      </dgm:t>
    </dgm:pt>
    <dgm:pt modelId="{1350B093-A48D-4288-B552-E4FDF43070C6}">
      <dgm:prSet phldrT="[文本]" custT="1"/>
      <dgm:spPr/>
      <dgm:t>
        <a:bodyPr/>
        <a:lstStyle/>
        <a:p>
          <a:r>
            <a:rPr lang="en-US" altLang="zh-CN" sz="1800" dirty="0"/>
            <a:t>Circ-ZNF609</a:t>
          </a:r>
          <a:r>
            <a:rPr lang="zh-CN" altLang="en-US" sz="1800" dirty="0"/>
            <a:t>编码蛋白，参与肌肉发生</a:t>
          </a:r>
        </a:p>
      </dgm:t>
    </dgm:pt>
    <dgm:pt modelId="{BF6F3E6E-E1C2-4FC6-9EA8-0265D53DAB5C}" type="parTrans" cxnId="{BA2BA574-9CDB-47A5-9292-4911393F14D4}">
      <dgm:prSet/>
      <dgm:spPr/>
      <dgm:t>
        <a:bodyPr/>
        <a:lstStyle/>
        <a:p>
          <a:endParaRPr lang="zh-CN" altLang="en-US"/>
        </a:p>
      </dgm:t>
    </dgm:pt>
    <dgm:pt modelId="{B72460E6-2BB3-45BE-A6D3-285E35034476}" type="sibTrans" cxnId="{BA2BA574-9CDB-47A5-9292-4911393F14D4}">
      <dgm:prSet/>
      <dgm:spPr/>
      <dgm:t>
        <a:bodyPr/>
        <a:lstStyle/>
        <a:p>
          <a:endParaRPr lang="zh-CN" altLang="en-US"/>
        </a:p>
      </dgm:t>
    </dgm:pt>
    <dgm:pt modelId="{483CBC0A-9EA9-4F7E-B6DD-1296D2E90ADF}">
      <dgm:prSet phldrT="[文本]" custT="1"/>
      <dgm:spPr/>
      <dgm:t>
        <a:bodyPr/>
        <a:lstStyle/>
        <a:p>
          <a:r>
            <a:rPr lang="zh-CN" altLang="en-US" sz="1800" dirty="0"/>
            <a:t>果蝇大脑中也发现大量</a:t>
          </a:r>
          <a:r>
            <a:rPr lang="en-US" altLang="zh-CN" sz="1800" dirty="0" err="1"/>
            <a:t>circRNA</a:t>
          </a:r>
          <a:r>
            <a:rPr lang="zh-CN" altLang="en-US" sz="1800" dirty="0"/>
            <a:t>编码蛋白质或多肽</a:t>
          </a:r>
        </a:p>
      </dgm:t>
    </dgm:pt>
    <dgm:pt modelId="{2311D597-6670-4EA5-95CB-A211FADE6992}" type="parTrans" cxnId="{011BB1DA-BA26-477A-BD7A-7480F4CBEE55}">
      <dgm:prSet/>
      <dgm:spPr/>
      <dgm:t>
        <a:bodyPr/>
        <a:lstStyle/>
        <a:p>
          <a:endParaRPr lang="zh-CN" altLang="en-US"/>
        </a:p>
      </dgm:t>
    </dgm:pt>
    <dgm:pt modelId="{56AE7664-8D7E-41DC-B800-3CE0E44603FF}" type="sibTrans" cxnId="{011BB1DA-BA26-477A-BD7A-7480F4CBEE55}">
      <dgm:prSet/>
      <dgm:spPr/>
      <dgm:t>
        <a:bodyPr/>
        <a:lstStyle/>
        <a:p>
          <a:endParaRPr lang="zh-CN" altLang="en-US"/>
        </a:p>
      </dgm:t>
    </dgm:pt>
    <dgm:pt modelId="{962485D6-CA4E-475E-AB2E-4D91060CFF28}" type="pres">
      <dgm:prSet presAssocID="{994BB2FD-5032-4054-A0D7-89A23643ADA3}" presName="layout" presStyleCnt="0">
        <dgm:presLayoutVars>
          <dgm:chMax/>
          <dgm:chPref/>
          <dgm:dir/>
          <dgm:resizeHandles/>
        </dgm:presLayoutVars>
      </dgm:prSet>
      <dgm:spPr/>
    </dgm:pt>
    <dgm:pt modelId="{D9C10D2B-0BCB-423F-9AA6-A46133160123}" type="pres">
      <dgm:prSet presAssocID="{1098BEAB-BC58-4962-87E5-73549C03D3FB}" presName="root" presStyleCnt="0">
        <dgm:presLayoutVars>
          <dgm:chMax/>
          <dgm:chPref/>
        </dgm:presLayoutVars>
      </dgm:prSet>
      <dgm:spPr/>
    </dgm:pt>
    <dgm:pt modelId="{A33504B6-42F4-4DF2-9BED-5F3EEAF32918}" type="pres">
      <dgm:prSet presAssocID="{1098BEAB-BC58-4962-87E5-73549C03D3FB}" presName="rootComposite" presStyleCnt="0">
        <dgm:presLayoutVars/>
      </dgm:prSet>
      <dgm:spPr/>
    </dgm:pt>
    <dgm:pt modelId="{C28877A3-520F-4B74-B331-D7C055403A1D}" type="pres">
      <dgm:prSet presAssocID="{1098BEAB-BC58-4962-87E5-73549C03D3FB}" presName="ParentAccent" presStyleLbl="alignNode1" presStyleIdx="0" presStyleCnt="2"/>
      <dgm:spPr/>
    </dgm:pt>
    <dgm:pt modelId="{C4BAD92C-B200-4821-BCC7-C59A76224B66}" type="pres">
      <dgm:prSet presAssocID="{1098BEAB-BC58-4962-87E5-73549C03D3FB}" presName="ParentSmallAccent" presStyleLbl="fgAcc1" presStyleIdx="0" presStyleCnt="2"/>
      <dgm:spPr/>
    </dgm:pt>
    <dgm:pt modelId="{CAE16F56-0A56-4D29-B077-877DCEEDF619}" type="pres">
      <dgm:prSet presAssocID="{1098BEAB-BC58-4962-87E5-73549C03D3FB}" presName="Parent" presStyleLbl="revTx" presStyleIdx="0" presStyleCnt="6">
        <dgm:presLayoutVars>
          <dgm:chMax/>
          <dgm:chPref val="4"/>
          <dgm:bulletEnabled val="1"/>
        </dgm:presLayoutVars>
      </dgm:prSet>
      <dgm:spPr/>
    </dgm:pt>
    <dgm:pt modelId="{5D800261-E7CD-4AE0-A902-2808A46803B5}" type="pres">
      <dgm:prSet presAssocID="{1098BEAB-BC58-4962-87E5-73549C03D3FB}" presName="childShape" presStyleCnt="0">
        <dgm:presLayoutVars>
          <dgm:chMax val="0"/>
          <dgm:chPref val="0"/>
        </dgm:presLayoutVars>
      </dgm:prSet>
      <dgm:spPr/>
    </dgm:pt>
    <dgm:pt modelId="{5E8F9F4E-81C7-475B-8BB6-A5015ACA4413}" type="pres">
      <dgm:prSet presAssocID="{4BE9A96B-BE94-46CD-A71B-46C0BF27EAE9}" presName="childComposite" presStyleCnt="0">
        <dgm:presLayoutVars>
          <dgm:chMax val="0"/>
          <dgm:chPref val="0"/>
        </dgm:presLayoutVars>
      </dgm:prSet>
      <dgm:spPr/>
    </dgm:pt>
    <dgm:pt modelId="{70E014CD-394C-4BF5-98A7-D118A857541A}" type="pres">
      <dgm:prSet presAssocID="{4BE9A96B-BE94-46CD-A71B-46C0BF27EAE9}" presName="ChildAccent" presStyleLbl="solidFgAcc1" presStyleIdx="0" presStyleCnt="4"/>
      <dgm:spPr/>
    </dgm:pt>
    <dgm:pt modelId="{F2C69CE1-C15B-4B80-AA03-BCDACBD6516C}" type="pres">
      <dgm:prSet presAssocID="{4BE9A96B-BE94-46CD-A71B-46C0BF27EAE9}" presName="Child" presStyleLbl="revTx" presStyleIdx="1" presStyleCnt="6" custScaleX="103062">
        <dgm:presLayoutVars>
          <dgm:chMax val="0"/>
          <dgm:chPref val="0"/>
          <dgm:bulletEnabled val="1"/>
        </dgm:presLayoutVars>
      </dgm:prSet>
      <dgm:spPr/>
    </dgm:pt>
    <dgm:pt modelId="{3EDE1038-CB35-432C-B887-FBBC0BB1479D}" type="pres">
      <dgm:prSet presAssocID="{48AE78CE-8362-4569-A128-2D7347A202DE}" presName="childComposite" presStyleCnt="0">
        <dgm:presLayoutVars>
          <dgm:chMax val="0"/>
          <dgm:chPref val="0"/>
        </dgm:presLayoutVars>
      </dgm:prSet>
      <dgm:spPr/>
    </dgm:pt>
    <dgm:pt modelId="{FEFC123A-455F-4CDD-B41E-FCFB82BBADDD}" type="pres">
      <dgm:prSet presAssocID="{48AE78CE-8362-4569-A128-2D7347A202DE}" presName="ChildAccent" presStyleLbl="solidFgAcc1" presStyleIdx="1" presStyleCnt="4"/>
      <dgm:spPr/>
    </dgm:pt>
    <dgm:pt modelId="{AB57165E-F58A-42B4-817B-1FE90DDFB3D3}" type="pres">
      <dgm:prSet presAssocID="{48AE78CE-8362-4569-A128-2D7347A202DE}" presName="Child" presStyleLbl="revTx" presStyleIdx="2" presStyleCnt="6" custLinFactNeighborX="-833" custLinFactNeighborY="-6784">
        <dgm:presLayoutVars>
          <dgm:chMax val="0"/>
          <dgm:chPref val="0"/>
          <dgm:bulletEnabled val="1"/>
        </dgm:presLayoutVars>
      </dgm:prSet>
      <dgm:spPr/>
    </dgm:pt>
    <dgm:pt modelId="{82F075B3-0DB3-4378-8FED-CD5890D39C92}" type="pres">
      <dgm:prSet presAssocID="{BC718982-02D9-44F9-B266-9D0EB690BF7F}" presName="root" presStyleCnt="0">
        <dgm:presLayoutVars>
          <dgm:chMax/>
          <dgm:chPref/>
        </dgm:presLayoutVars>
      </dgm:prSet>
      <dgm:spPr/>
    </dgm:pt>
    <dgm:pt modelId="{35BA2CDD-2EE5-4C8B-ACB2-E96BE280104D}" type="pres">
      <dgm:prSet presAssocID="{BC718982-02D9-44F9-B266-9D0EB690BF7F}" presName="rootComposite" presStyleCnt="0">
        <dgm:presLayoutVars/>
      </dgm:prSet>
      <dgm:spPr/>
    </dgm:pt>
    <dgm:pt modelId="{6F72F098-43B0-4F7D-8382-F145F699B413}" type="pres">
      <dgm:prSet presAssocID="{BC718982-02D9-44F9-B266-9D0EB690BF7F}" presName="ParentAccent" presStyleLbl="alignNode1" presStyleIdx="1" presStyleCnt="2"/>
      <dgm:spPr/>
    </dgm:pt>
    <dgm:pt modelId="{8A97C7FF-528C-4A30-894C-39829EE13288}" type="pres">
      <dgm:prSet presAssocID="{BC718982-02D9-44F9-B266-9D0EB690BF7F}" presName="ParentSmallAccent" presStyleLbl="fgAcc1" presStyleIdx="1" presStyleCnt="2"/>
      <dgm:spPr/>
    </dgm:pt>
    <dgm:pt modelId="{0430BF32-64D5-4AFC-8692-2AA9A9319E98}" type="pres">
      <dgm:prSet presAssocID="{BC718982-02D9-44F9-B266-9D0EB690BF7F}" presName="Parent" presStyleLbl="revTx" presStyleIdx="3" presStyleCnt="6">
        <dgm:presLayoutVars>
          <dgm:chMax/>
          <dgm:chPref val="4"/>
          <dgm:bulletEnabled val="1"/>
        </dgm:presLayoutVars>
      </dgm:prSet>
      <dgm:spPr/>
    </dgm:pt>
    <dgm:pt modelId="{2C8A22ED-51C0-46CC-934E-822732912339}" type="pres">
      <dgm:prSet presAssocID="{BC718982-02D9-44F9-B266-9D0EB690BF7F}" presName="childShape" presStyleCnt="0">
        <dgm:presLayoutVars>
          <dgm:chMax val="0"/>
          <dgm:chPref val="0"/>
        </dgm:presLayoutVars>
      </dgm:prSet>
      <dgm:spPr/>
    </dgm:pt>
    <dgm:pt modelId="{D719E7DA-8C10-480E-BCBA-F5BB5E5785B7}" type="pres">
      <dgm:prSet presAssocID="{1350B093-A48D-4288-B552-E4FDF43070C6}" presName="childComposite" presStyleCnt="0">
        <dgm:presLayoutVars>
          <dgm:chMax val="0"/>
          <dgm:chPref val="0"/>
        </dgm:presLayoutVars>
      </dgm:prSet>
      <dgm:spPr/>
    </dgm:pt>
    <dgm:pt modelId="{F9419DD4-1497-47CA-8CFC-30CD70C69C52}" type="pres">
      <dgm:prSet presAssocID="{1350B093-A48D-4288-B552-E4FDF43070C6}" presName="ChildAccent" presStyleLbl="solidFgAcc1" presStyleIdx="2" presStyleCnt="4"/>
      <dgm:spPr/>
    </dgm:pt>
    <dgm:pt modelId="{6DA3AD0A-71C3-4E80-81EF-DB09415A4443}" type="pres">
      <dgm:prSet presAssocID="{1350B093-A48D-4288-B552-E4FDF43070C6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84896D3B-81B4-41D2-92BC-E5C83D0D1541}" type="pres">
      <dgm:prSet presAssocID="{483CBC0A-9EA9-4F7E-B6DD-1296D2E90ADF}" presName="childComposite" presStyleCnt="0">
        <dgm:presLayoutVars>
          <dgm:chMax val="0"/>
          <dgm:chPref val="0"/>
        </dgm:presLayoutVars>
      </dgm:prSet>
      <dgm:spPr/>
    </dgm:pt>
    <dgm:pt modelId="{4F0E0F8B-7821-46BF-8365-138E78E6440D}" type="pres">
      <dgm:prSet presAssocID="{483CBC0A-9EA9-4F7E-B6DD-1296D2E90ADF}" presName="ChildAccent" presStyleLbl="solidFgAcc1" presStyleIdx="3" presStyleCnt="4"/>
      <dgm:spPr/>
    </dgm:pt>
    <dgm:pt modelId="{5CD19B01-EC51-480A-AFD9-88D6E95A035B}" type="pres">
      <dgm:prSet presAssocID="{483CBC0A-9EA9-4F7E-B6DD-1296D2E90ADF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2FCA906-5C3C-4929-BF27-2AD23624AA10}" type="presOf" srcId="{1350B093-A48D-4288-B552-E4FDF43070C6}" destId="{6DA3AD0A-71C3-4E80-81EF-DB09415A4443}" srcOrd="0" destOrd="0" presId="urn:microsoft.com/office/officeart/2008/layout/SquareAccentList"/>
    <dgm:cxn modelId="{A6EABC16-CE68-4E7D-8E41-AB8C1BC0B1CF}" srcId="{994BB2FD-5032-4054-A0D7-89A23643ADA3}" destId="{BC718982-02D9-44F9-B266-9D0EB690BF7F}" srcOrd="1" destOrd="0" parTransId="{753E7C63-028D-4264-A57E-78F1979D90F0}" sibTransId="{FF41F80F-AEEE-4D39-BF2B-25446A91924D}"/>
    <dgm:cxn modelId="{C5C33426-FF15-4E2D-A5B0-A3BA6DA80AEC}" type="presOf" srcId="{BC718982-02D9-44F9-B266-9D0EB690BF7F}" destId="{0430BF32-64D5-4AFC-8692-2AA9A9319E98}" srcOrd="0" destOrd="0" presId="urn:microsoft.com/office/officeart/2008/layout/SquareAccentList"/>
    <dgm:cxn modelId="{E4CC4330-AF28-432F-8CA5-70919607A1FE}" srcId="{994BB2FD-5032-4054-A0D7-89A23643ADA3}" destId="{1098BEAB-BC58-4962-87E5-73549C03D3FB}" srcOrd="0" destOrd="0" parTransId="{7DA08C3D-2F11-4272-805D-40B4A5C7A758}" sibTransId="{97B2D48E-466C-4982-9BCD-A74A1B17615C}"/>
    <dgm:cxn modelId="{5EBF826F-5D54-4FFA-8259-4D637A916015}" type="presOf" srcId="{483CBC0A-9EA9-4F7E-B6DD-1296D2E90ADF}" destId="{5CD19B01-EC51-480A-AFD9-88D6E95A035B}" srcOrd="0" destOrd="0" presId="urn:microsoft.com/office/officeart/2008/layout/SquareAccentList"/>
    <dgm:cxn modelId="{BA2BA574-9CDB-47A5-9292-4911393F14D4}" srcId="{BC718982-02D9-44F9-B266-9D0EB690BF7F}" destId="{1350B093-A48D-4288-B552-E4FDF43070C6}" srcOrd="0" destOrd="0" parTransId="{BF6F3E6E-E1C2-4FC6-9EA8-0265D53DAB5C}" sibTransId="{B72460E6-2BB3-45BE-A6D3-285E35034476}"/>
    <dgm:cxn modelId="{EEBAAF7B-E75D-4691-A1A2-E2BC6289C2D1}" type="presOf" srcId="{48AE78CE-8362-4569-A128-2D7347A202DE}" destId="{AB57165E-F58A-42B4-817B-1FE90DDFB3D3}" srcOrd="0" destOrd="0" presId="urn:microsoft.com/office/officeart/2008/layout/SquareAccentList"/>
    <dgm:cxn modelId="{1CB966A7-9939-40D8-AE3B-5CA91A08639E}" type="presOf" srcId="{4BE9A96B-BE94-46CD-A71B-46C0BF27EAE9}" destId="{F2C69CE1-C15B-4B80-AA03-BCDACBD6516C}" srcOrd="0" destOrd="0" presId="urn:microsoft.com/office/officeart/2008/layout/SquareAccentList"/>
    <dgm:cxn modelId="{04FB84AC-8386-465B-9EA7-227BF1872133}" type="presOf" srcId="{1098BEAB-BC58-4962-87E5-73549C03D3FB}" destId="{CAE16F56-0A56-4D29-B077-877DCEEDF619}" srcOrd="0" destOrd="0" presId="urn:microsoft.com/office/officeart/2008/layout/SquareAccentList"/>
    <dgm:cxn modelId="{EFADA1CA-4768-4B87-A8D4-1D0577F5C3EA}" type="presOf" srcId="{994BB2FD-5032-4054-A0D7-89A23643ADA3}" destId="{962485D6-CA4E-475E-AB2E-4D91060CFF28}" srcOrd="0" destOrd="0" presId="urn:microsoft.com/office/officeart/2008/layout/SquareAccentList"/>
    <dgm:cxn modelId="{011BB1DA-BA26-477A-BD7A-7480F4CBEE55}" srcId="{BC718982-02D9-44F9-B266-9D0EB690BF7F}" destId="{483CBC0A-9EA9-4F7E-B6DD-1296D2E90ADF}" srcOrd="1" destOrd="0" parTransId="{2311D597-6670-4EA5-95CB-A211FADE6992}" sibTransId="{56AE7664-8D7E-41DC-B800-3CE0E44603FF}"/>
    <dgm:cxn modelId="{126802F6-BE89-48F7-A779-38B9361A8FAA}" srcId="{1098BEAB-BC58-4962-87E5-73549C03D3FB}" destId="{4BE9A96B-BE94-46CD-A71B-46C0BF27EAE9}" srcOrd="0" destOrd="0" parTransId="{EDC301A2-DEF3-4EBB-9CFC-FCA2DB6DF861}" sibTransId="{8DCD2EE9-6F3A-4760-B684-C16ED966DE35}"/>
    <dgm:cxn modelId="{32DD3AF7-F96C-482F-856C-07D68843B2D6}" srcId="{1098BEAB-BC58-4962-87E5-73549C03D3FB}" destId="{48AE78CE-8362-4569-A128-2D7347A202DE}" srcOrd="1" destOrd="0" parTransId="{D45C38AA-5FBA-4347-B4CF-0264EECF8CFF}" sibTransId="{722DF853-6C0C-4B59-9319-2856EE3FA047}"/>
    <dgm:cxn modelId="{B120E82B-D7E6-47A6-9529-A54FAA274B70}" type="presParOf" srcId="{962485D6-CA4E-475E-AB2E-4D91060CFF28}" destId="{D9C10D2B-0BCB-423F-9AA6-A46133160123}" srcOrd="0" destOrd="0" presId="urn:microsoft.com/office/officeart/2008/layout/SquareAccentList"/>
    <dgm:cxn modelId="{5E381BDB-F591-40E2-B44E-4B83D44625B6}" type="presParOf" srcId="{D9C10D2B-0BCB-423F-9AA6-A46133160123}" destId="{A33504B6-42F4-4DF2-9BED-5F3EEAF32918}" srcOrd="0" destOrd="0" presId="urn:microsoft.com/office/officeart/2008/layout/SquareAccentList"/>
    <dgm:cxn modelId="{A70CD092-7753-4929-8905-AE74B0C508CE}" type="presParOf" srcId="{A33504B6-42F4-4DF2-9BED-5F3EEAF32918}" destId="{C28877A3-520F-4B74-B331-D7C055403A1D}" srcOrd="0" destOrd="0" presId="urn:microsoft.com/office/officeart/2008/layout/SquareAccentList"/>
    <dgm:cxn modelId="{DEBF3F75-8AF6-4CC1-950C-766797E301F3}" type="presParOf" srcId="{A33504B6-42F4-4DF2-9BED-5F3EEAF32918}" destId="{C4BAD92C-B200-4821-BCC7-C59A76224B66}" srcOrd="1" destOrd="0" presId="urn:microsoft.com/office/officeart/2008/layout/SquareAccentList"/>
    <dgm:cxn modelId="{42A1D546-C5C9-4576-99F3-8CA197AB34E4}" type="presParOf" srcId="{A33504B6-42F4-4DF2-9BED-5F3EEAF32918}" destId="{CAE16F56-0A56-4D29-B077-877DCEEDF619}" srcOrd="2" destOrd="0" presId="urn:microsoft.com/office/officeart/2008/layout/SquareAccentList"/>
    <dgm:cxn modelId="{884D5CD2-3722-4E88-A00E-5498F10BA9EA}" type="presParOf" srcId="{D9C10D2B-0BCB-423F-9AA6-A46133160123}" destId="{5D800261-E7CD-4AE0-A902-2808A46803B5}" srcOrd="1" destOrd="0" presId="urn:microsoft.com/office/officeart/2008/layout/SquareAccentList"/>
    <dgm:cxn modelId="{0489ED99-39CD-4E81-BE17-71CF7B44BF04}" type="presParOf" srcId="{5D800261-E7CD-4AE0-A902-2808A46803B5}" destId="{5E8F9F4E-81C7-475B-8BB6-A5015ACA4413}" srcOrd="0" destOrd="0" presId="urn:microsoft.com/office/officeart/2008/layout/SquareAccentList"/>
    <dgm:cxn modelId="{CF48255A-B7E4-4A7B-96E2-B185662B4DB7}" type="presParOf" srcId="{5E8F9F4E-81C7-475B-8BB6-A5015ACA4413}" destId="{70E014CD-394C-4BF5-98A7-D118A857541A}" srcOrd="0" destOrd="0" presId="urn:microsoft.com/office/officeart/2008/layout/SquareAccentList"/>
    <dgm:cxn modelId="{E64363B8-4F19-44F6-9A2A-7222F83C714C}" type="presParOf" srcId="{5E8F9F4E-81C7-475B-8BB6-A5015ACA4413}" destId="{F2C69CE1-C15B-4B80-AA03-BCDACBD6516C}" srcOrd="1" destOrd="0" presId="urn:microsoft.com/office/officeart/2008/layout/SquareAccentList"/>
    <dgm:cxn modelId="{12F98AE1-9271-400C-BFC1-3073CFAE39C9}" type="presParOf" srcId="{5D800261-E7CD-4AE0-A902-2808A46803B5}" destId="{3EDE1038-CB35-432C-B887-FBBC0BB1479D}" srcOrd="1" destOrd="0" presId="urn:microsoft.com/office/officeart/2008/layout/SquareAccentList"/>
    <dgm:cxn modelId="{E973DFCD-349D-4B68-84D2-54785C8CDEAE}" type="presParOf" srcId="{3EDE1038-CB35-432C-B887-FBBC0BB1479D}" destId="{FEFC123A-455F-4CDD-B41E-FCFB82BBADDD}" srcOrd="0" destOrd="0" presId="urn:microsoft.com/office/officeart/2008/layout/SquareAccentList"/>
    <dgm:cxn modelId="{76051228-7CC5-42AB-B8A7-1D37F517E72F}" type="presParOf" srcId="{3EDE1038-CB35-432C-B887-FBBC0BB1479D}" destId="{AB57165E-F58A-42B4-817B-1FE90DDFB3D3}" srcOrd="1" destOrd="0" presId="urn:microsoft.com/office/officeart/2008/layout/SquareAccentList"/>
    <dgm:cxn modelId="{95713233-E691-4B7A-97C5-B665E99B5320}" type="presParOf" srcId="{962485D6-CA4E-475E-AB2E-4D91060CFF28}" destId="{82F075B3-0DB3-4378-8FED-CD5890D39C92}" srcOrd="1" destOrd="0" presId="urn:microsoft.com/office/officeart/2008/layout/SquareAccentList"/>
    <dgm:cxn modelId="{716FAF85-1CD4-4978-A14E-4AC840CDDF70}" type="presParOf" srcId="{82F075B3-0DB3-4378-8FED-CD5890D39C92}" destId="{35BA2CDD-2EE5-4C8B-ACB2-E96BE280104D}" srcOrd="0" destOrd="0" presId="urn:microsoft.com/office/officeart/2008/layout/SquareAccentList"/>
    <dgm:cxn modelId="{9ABF9A72-F08C-41A8-B98F-63AB6F21E7F9}" type="presParOf" srcId="{35BA2CDD-2EE5-4C8B-ACB2-E96BE280104D}" destId="{6F72F098-43B0-4F7D-8382-F145F699B413}" srcOrd="0" destOrd="0" presId="urn:microsoft.com/office/officeart/2008/layout/SquareAccentList"/>
    <dgm:cxn modelId="{E42F66F4-5F8F-4700-96B3-967CAB310333}" type="presParOf" srcId="{35BA2CDD-2EE5-4C8B-ACB2-E96BE280104D}" destId="{8A97C7FF-528C-4A30-894C-39829EE13288}" srcOrd="1" destOrd="0" presId="urn:microsoft.com/office/officeart/2008/layout/SquareAccentList"/>
    <dgm:cxn modelId="{0261E242-7F3D-40C6-8F6A-2510EA908455}" type="presParOf" srcId="{35BA2CDD-2EE5-4C8B-ACB2-E96BE280104D}" destId="{0430BF32-64D5-4AFC-8692-2AA9A9319E98}" srcOrd="2" destOrd="0" presId="urn:microsoft.com/office/officeart/2008/layout/SquareAccentList"/>
    <dgm:cxn modelId="{5AF8EC1D-9DDC-4428-808A-5CD5D0C1FC43}" type="presParOf" srcId="{82F075B3-0DB3-4378-8FED-CD5890D39C92}" destId="{2C8A22ED-51C0-46CC-934E-822732912339}" srcOrd="1" destOrd="0" presId="urn:microsoft.com/office/officeart/2008/layout/SquareAccentList"/>
    <dgm:cxn modelId="{A507BE2F-04E5-480D-A83D-C7E15B87399C}" type="presParOf" srcId="{2C8A22ED-51C0-46CC-934E-822732912339}" destId="{D719E7DA-8C10-480E-BCBA-F5BB5E5785B7}" srcOrd="0" destOrd="0" presId="urn:microsoft.com/office/officeart/2008/layout/SquareAccentList"/>
    <dgm:cxn modelId="{D7D0ABA6-5137-439F-BCA7-BEB0180C6900}" type="presParOf" srcId="{D719E7DA-8C10-480E-BCBA-F5BB5E5785B7}" destId="{F9419DD4-1497-47CA-8CFC-30CD70C69C52}" srcOrd="0" destOrd="0" presId="urn:microsoft.com/office/officeart/2008/layout/SquareAccentList"/>
    <dgm:cxn modelId="{26B461A4-08D8-42E6-ACE5-0F2A801E1C9F}" type="presParOf" srcId="{D719E7DA-8C10-480E-BCBA-F5BB5E5785B7}" destId="{6DA3AD0A-71C3-4E80-81EF-DB09415A4443}" srcOrd="1" destOrd="0" presId="urn:microsoft.com/office/officeart/2008/layout/SquareAccentList"/>
    <dgm:cxn modelId="{FE7B1C69-6469-4765-AB76-E626BD4C0CD5}" type="presParOf" srcId="{2C8A22ED-51C0-46CC-934E-822732912339}" destId="{84896D3B-81B4-41D2-92BC-E5C83D0D1541}" srcOrd="1" destOrd="0" presId="urn:microsoft.com/office/officeart/2008/layout/SquareAccentList"/>
    <dgm:cxn modelId="{596A2733-8DE1-4DCA-9FCE-EA600ECC7F1D}" type="presParOf" srcId="{84896D3B-81B4-41D2-92BC-E5C83D0D1541}" destId="{4F0E0F8B-7821-46BF-8365-138E78E6440D}" srcOrd="0" destOrd="0" presId="urn:microsoft.com/office/officeart/2008/layout/SquareAccentList"/>
    <dgm:cxn modelId="{E954565A-F67C-46B7-912D-F6BAB9837117}" type="presParOf" srcId="{84896D3B-81B4-41D2-92BC-E5C83D0D1541}" destId="{5CD19B01-EC51-480A-AFD9-88D6E95A035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5656BA-D347-457B-AE0A-6FAE28076A90}" type="doc">
      <dgm:prSet loTypeId="urn:microsoft.com/office/officeart/2005/8/layout/hProcess10#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DCFA9B59-29FA-400F-8F4C-E7341FA258AF}" type="pres">
      <dgm:prSet presAssocID="{695656BA-D347-457B-AE0A-6FAE28076A90}" presName="Name0" presStyleCnt="0">
        <dgm:presLayoutVars>
          <dgm:dir/>
          <dgm:resizeHandles val="exact"/>
        </dgm:presLayoutVars>
      </dgm:prSet>
      <dgm:spPr/>
    </dgm:pt>
  </dgm:ptLst>
  <dgm:cxnLst>
    <dgm:cxn modelId="{B0DC2A7B-0347-4366-B37F-17E47BB76EDF}" type="presOf" srcId="{695656BA-D347-457B-AE0A-6FAE28076A90}" destId="{DCFA9B59-29FA-400F-8F4C-E7341FA258AF}" srcOrd="0" destOrd="0" presId="urn:microsoft.com/office/officeart/2005/8/layout/hProcess10#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121F2E-985F-4A58-A773-292574E2D8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281C2FB-7078-4DBF-8D27-891B3A26EDDD}">
      <dgm:prSet phldrT="[文本]"/>
      <dgm:spPr/>
      <dgm:t>
        <a:bodyPr/>
        <a:lstStyle/>
        <a:p>
          <a:r>
            <a:rPr lang="zh-CN" altLang="en-US" b="1" dirty="0"/>
            <a:t>前体具有典型的发夹结构</a:t>
          </a:r>
        </a:p>
      </dgm:t>
    </dgm:pt>
    <dgm:pt modelId="{31D64874-1A49-4B31-90DA-E18132C6CB8C}" type="parTrans" cxnId="{9A64C51B-4E59-409F-A76D-1503A66FB755}">
      <dgm:prSet/>
      <dgm:spPr/>
      <dgm:t>
        <a:bodyPr/>
        <a:lstStyle/>
        <a:p>
          <a:endParaRPr lang="zh-CN" altLang="en-US"/>
        </a:p>
      </dgm:t>
    </dgm:pt>
    <dgm:pt modelId="{27E2D900-E770-400F-A7B5-88356726BD2A}" type="sibTrans" cxnId="{9A64C51B-4E59-409F-A76D-1503A66FB755}">
      <dgm:prSet/>
      <dgm:spPr/>
      <dgm:t>
        <a:bodyPr/>
        <a:lstStyle/>
        <a:p>
          <a:endParaRPr lang="zh-CN" altLang="en-US"/>
        </a:p>
      </dgm:t>
    </dgm:pt>
    <dgm:pt modelId="{3E727779-4051-48A8-96EB-0698BC6FC4B7}">
      <dgm:prSet phldrT="[文本]"/>
      <dgm:spPr/>
      <dgm:t>
        <a:bodyPr/>
        <a:lstStyle/>
        <a:p>
          <a:r>
            <a:rPr lang="zh-CN" altLang="en-US" b="1" dirty="0"/>
            <a:t>能找到</a:t>
          </a:r>
          <a:r>
            <a:rPr lang="en-US" altLang="zh-CN" b="1" dirty="0" err="1"/>
            <a:t>miRNA</a:t>
          </a:r>
          <a:r>
            <a:rPr lang="en-US" altLang="zh-CN" b="1" dirty="0"/>
            <a:t>/</a:t>
          </a:r>
          <a:r>
            <a:rPr lang="en-US" altLang="zh-CN" b="1" dirty="0" err="1"/>
            <a:t>miRNA</a:t>
          </a:r>
          <a:r>
            <a:rPr lang="en-US" altLang="zh-CN" b="1" dirty="0"/>
            <a:t>*</a:t>
          </a:r>
          <a:r>
            <a:rPr lang="zh-CN" altLang="en-US" b="1" dirty="0"/>
            <a:t>二聚中间体</a:t>
          </a:r>
        </a:p>
      </dgm:t>
    </dgm:pt>
    <dgm:pt modelId="{DF23CEAE-B796-420F-80E5-49AA0695D041}" type="parTrans" cxnId="{D6232DD2-0166-4BF1-B907-75E1ED1190D9}">
      <dgm:prSet/>
      <dgm:spPr/>
      <dgm:t>
        <a:bodyPr/>
        <a:lstStyle/>
        <a:p>
          <a:endParaRPr lang="zh-CN" altLang="en-US"/>
        </a:p>
      </dgm:t>
    </dgm:pt>
    <dgm:pt modelId="{EAF5F7FC-8CA0-4472-BF13-7B821B10DB4F}" type="sibTrans" cxnId="{D6232DD2-0166-4BF1-B907-75E1ED1190D9}">
      <dgm:prSet/>
      <dgm:spPr/>
      <dgm:t>
        <a:bodyPr/>
        <a:lstStyle/>
        <a:p>
          <a:endParaRPr lang="zh-CN" altLang="en-US"/>
        </a:p>
      </dgm:t>
    </dgm:pt>
    <dgm:pt modelId="{0F1500CA-64B2-4213-A047-186EB5CFDF3D}">
      <dgm:prSet phldrT="[文本]"/>
      <dgm:spPr/>
      <dgm:t>
        <a:bodyPr/>
        <a:lstStyle/>
        <a:p>
          <a:r>
            <a:rPr lang="zh-CN" altLang="en-US" b="1" dirty="0"/>
            <a:t>在</a:t>
          </a:r>
          <a:r>
            <a:rPr lang="en-US" altLang="zh-CN" b="1" dirty="0"/>
            <a:t>AGO</a:t>
          </a:r>
          <a:r>
            <a:rPr lang="zh-CN" altLang="en-US" b="1" dirty="0"/>
            <a:t>蛋白中富集</a:t>
          </a:r>
        </a:p>
      </dgm:t>
    </dgm:pt>
    <dgm:pt modelId="{D39DA38B-D2D3-4852-82A1-30D55F1FEB0D}" type="parTrans" cxnId="{32A75B0F-7A08-4830-BCC7-93F18EDAC83D}">
      <dgm:prSet/>
      <dgm:spPr/>
      <dgm:t>
        <a:bodyPr/>
        <a:lstStyle/>
        <a:p>
          <a:endParaRPr lang="zh-CN" altLang="en-US"/>
        </a:p>
      </dgm:t>
    </dgm:pt>
    <dgm:pt modelId="{BC551E6A-68E4-4F69-8ABF-54A84C3D1E93}" type="sibTrans" cxnId="{32A75B0F-7A08-4830-BCC7-93F18EDAC83D}">
      <dgm:prSet/>
      <dgm:spPr/>
      <dgm:t>
        <a:bodyPr/>
        <a:lstStyle/>
        <a:p>
          <a:endParaRPr lang="zh-CN" altLang="en-US"/>
        </a:p>
      </dgm:t>
    </dgm:pt>
    <dgm:pt modelId="{D0C018EE-5AA9-4619-8EA9-049A0F502060}">
      <dgm:prSet phldrT="[文本]"/>
      <dgm:spPr/>
      <dgm:t>
        <a:bodyPr/>
        <a:lstStyle/>
        <a:p>
          <a:r>
            <a:rPr lang="en-US" altLang="zh-CN" b="1" dirty="0"/>
            <a:t>Dicer </a:t>
          </a:r>
          <a:r>
            <a:rPr lang="zh-CN" altLang="en-US" b="1" dirty="0"/>
            <a:t>或</a:t>
          </a:r>
          <a:r>
            <a:rPr lang="en-US" altLang="zh-CN" b="1" dirty="0"/>
            <a:t>DCL1</a:t>
          </a:r>
          <a:r>
            <a:rPr lang="zh-CN" altLang="en-US" b="1" dirty="0"/>
            <a:t>酶加工依赖性</a:t>
          </a:r>
        </a:p>
      </dgm:t>
    </dgm:pt>
    <dgm:pt modelId="{7EE280FE-8F9B-4512-879C-849E622ECE6C}" type="parTrans" cxnId="{175A8F99-62F7-45EE-BA32-F47BDFB59EBA}">
      <dgm:prSet/>
      <dgm:spPr/>
      <dgm:t>
        <a:bodyPr/>
        <a:lstStyle/>
        <a:p>
          <a:endParaRPr lang="zh-CN" altLang="en-US"/>
        </a:p>
      </dgm:t>
    </dgm:pt>
    <dgm:pt modelId="{6B0B054C-BC20-4AC2-BE64-A5D6106C37D3}" type="sibTrans" cxnId="{175A8F99-62F7-45EE-BA32-F47BDFB59EBA}">
      <dgm:prSet/>
      <dgm:spPr/>
      <dgm:t>
        <a:bodyPr/>
        <a:lstStyle/>
        <a:p>
          <a:endParaRPr lang="zh-CN" altLang="en-US"/>
        </a:p>
      </dgm:t>
    </dgm:pt>
    <dgm:pt modelId="{FC90455F-BBFC-43FE-899B-3106193292AE}" type="pres">
      <dgm:prSet presAssocID="{B2121F2E-985F-4A58-A773-292574E2D8AA}" presName="linear" presStyleCnt="0">
        <dgm:presLayoutVars>
          <dgm:dir/>
          <dgm:animLvl val="lvl"/>
          <dgm:resizeHandles val="exact"/>
        </dgm:presLayoutVars>
      </dgm:prSet>
      <dgm:spPr/>
    </dgm:pt>
    <dgm:pt modelId="{DBBE9D0E-2855-49EB-A242-F18D224FFFC0}" type="pres">
      <dgm:prSet presAssocID="{D281C2FB-7078-4DBF-8D27-891B3A26EDDD}" presName="parentLin" presStyleCnt="0"/>
      <dgm:spPr/>
    </dgm:pt>
    <dgm:pt modelId="{016C4A2C-AAD2-41F3-BF3B-B1CC13DD6D45}" type="pres">
      <dgm:prSet presAssocID="{D281C2FB-7078-4DBF-8D27-891B3A26EDDD}" presName="parentLeftMargin" presStyleLbl="node1" presStyleIdx="0" presStyleCnt="4"/>
      <dgm:spPr/>
    </dgm:pt>
    <dgm:pt modelId="{E590393C-A595-4A86-AF94-4252BAA36859}" type="pres">
      <dgm:prSet presAssocID="{D281C2FB-7078-4DBF-8D27-891B3A26EDD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69C5F21-866F-4827-831C-23D55DD1F41F}" type="pres">
      <dgm:prSet presAssocID="{D281C2FB-7078-4DBF-8D27-891B3A26EDDD}" presName="negativeSpace" presStyleCnt="0"/>
      <dgm:spPr/>
    </dgm:pt>
    <dgm:pt modelId="{42770100-6BEA-4BFC-AEE8-91CCF9323044}" type="pres">
      <dgm:prSet presAssocID="{D281C2FB-7078-4DBF-8D27-891B3A26EDDD}" presName="childText" presStyleLbl="conFgAcc1" presStyleIdx="0" presStyleCnt="4">
        <dgm:presLayoutVars>
          <dgm:bulletEnabled val="1"/>
        </dgm:presLayoutVars>
      </dgm:prSet>
      <dgm:spPr/>
    </dgm:pt>
    <dgm:pt modelId="{CAD8E125-6230-4E4D-BC78-23DFD7612BA7}" type="pres">
      <dgm:prSet presAssocID="{27E2D900-E770-400F-A7B5-88356726BD2A}" presName="spaceBetweenRectangles" presStyleCnt="0"/>
      <dgm:spPr/>
    </dgm:pt>
    <dgm:pt modelId="{344C1F98-CC77-46E8-9254-A955434E0754}" type="pres">
      <dgm:prSet presAssocID="{3E727779-4051-48A8-96EB-0698BC6FC4B7}" presName="parentLin" presStyleCnt="0"/>
      <dgm:spPr/>
    </dgm:pt>
    <dgm:pt modelId="{AE06B5CC-D2BB-4B23-A9D3-23549457883A}" type="pres">
      <dgm:prSet presAssocID="{3E727779-4051-48A8-96EB-0698BC6FC4B7}" presName="parentLeftMargin" presStyleLbl="node1" presStyleIdx="0" presStyleCnt="4"/>
      <dgm:spPr/>
    </dgm:pt>
    <dgm:pt modelId="{5D15A445-3CED-4510-87D6-516DFAA37052}" type="pres">
      <dgm:prSet presAssocID="{3E727779-4051-48A8-96EB-0698BC6FC4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37F8004-9D39-4552-8CAE-C8DD9819E621}" type="pres">
      <dgm:prSet presAssocID="{3E727779-4051-48A8-96EB-0698BC6FC4B7}" presName="negativeSpace" presStyleCnt="0"/>
      <dgm:spPr/>
    </dgm:pt>
    <dgm:pt modelId="{B5A40600-0A8A-4FFB-A93E-D37564A5BD25}" type="pres">
      <dgm:prSet presAssocID="{3E727779-4051-48A8-96EB-0698BC6FC4B7}" presName="childText" presStyleLbl="conFgAcc1" presStyleIdx="1" presStyleCnt="4">
        <dgm:presLayoutVars>
          <dgm:bulletEnabled val="1"/>
        </dgm:presLayoutVars>
      </dgm:prSet>
      <dgm:spPr/>
    </dgm:pt>
    <dgm:pt modelId="{1D5BBA85-9FA4-4F9C-8963-2305A713A288}" type="pres">
      <dgm:prSet presAssocID="{EAF5F7FC-8CA0-4472-BF13-7B821B10DB4F}" presName="spaceBetweenRectangles" presStyleCnt="0"/>
      <dgm:spPr/>
    </dgm:pt>
    <dgm:pt modelId="{FCAEC641-C150-4BF6-B930-69E813766624}" type="pres">
      <dgm:prSet presAssocID="{0F1500CA-64B2-4213-A047-186EB5CFDF3D}" presName="parentLin" presStyleCnt="0"/>
      <dgm:spPr/>
    </dgm:pt>
    <dgm:pt modelId="{4E30B84D-9C07-4941-954E-A3036527FA99}" type="pres">
      <dgm:prSet presAssocID="{0F1500CA-64B2-4213-A047-186EB5CFDF3D}" presName="parentLeftMargin" presStyleLbl="node1" presStyleIdx="1" presStyleCnt="4"/>
      <dgm:spPr/>
    </dgm:pt>
    <dgm:pt modelId="{6161F3E5-1F86-4C39-8585-83CDB519DE5C}" type="pres">
      <dgm:prSet presAssocID="{0F1500CA-64B2-4213-A047-186EB5CFDF3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3AD11A-9B13-446B-A0D5-86485F5AB5BA}" type="pres">
      <dgm:prSet presAssocID="{0F1500CA-64B2-4213-A047-186EB5CFDF3D}" presName="negativeSpace" presStyleCnt="0"/>
      <dgm:spPr/>
    </dgm:pt>
    <dgm:pt modelId="{65640A9E-746C-4AB3-BD55-3ABF1B04FA3E}" type="pres">
      <dgm:prSet presAssocID="{0F1500CA-64B2-4213-A047-186EB5CFDF3D}" presName="childText" presStyleLbl="conFgAcc1" presStyleIdx="2" presStyleCnt="4">
        <dgm:presLayoutVars>
          <dgm:bulletEnabled val="1"/>
        </dgm:presLayoutVars>
      </dgm:prSet>
      <dgm:spPr/>
    </dgm:pt>
    <dgm:pt modelId="{B50203DC-36C5-47D7-A588-66BF7E1C2734}" type="pres">
      <dgm:prSet presAssocID="{BC551E6A-68E4-4F69-8ABF-54A84C3D1E93}" presName="spaceBetweenRectangles" presStyleCnt="0"/>
      <dgm:spPr/>
    </dgm:pt>
    <dgm:pt modelId="{E2EB4152-6182-4749-9F62-C461AD6DB2E5}" type="pres">
      <dgm:prSet presAssocID="{D0C018EE-5AA9-4619-8EA9-049A0F502060}" presName="parentLin" presStyleCnt="0"/>
      <dgm:spPr/>
    </dgm:pt>
    <dgm:pt modelId="{0DA2CCD8-FED6-46B6-A137-3A0BE54CE145}" type="pres">
      <dgm:prSet presAssocID="{D0C018EE-5AA9-4619-8EA9-049A0F502060}" presName="parentLeftMargin" presStyleLbl="node1" presStyleIdx="2" presStyleCnt="4"/>
      <dgm:spPr/>
    </dgm:pt>
    <dgm:pt modelId="{72C263EC-D5E8-4D6F-A62F-787B58EB7E08}" type="pres">
      <dgm:prSet presAssocID="{D0C018EE-5AA9-4619-8EA9-049A0F50206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52AC55D-4462-42E0-B812-93BFBE9A8AD5}" type="pres">
      <dgm:prSet presAssocID="{D0C018EE-5AA9-4619-8EA9-049A0F502060}" presName="negativeSpace" presStyleCnt="0"/>
      <dgm:spPr/>
    </dgm:pt>
    <dgm:pt modelId="{6B2287E5-F7B0-41F5-AD29-1B4499FE4E9A}" type="pres">
      <dgm:prSet presAssocID="{D0C018EE-5AA9-4619-8EA9-049A0F50206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DE79009-61BB-4628-A411-5430E38181EB}" type="presOf" srcId="{3E727779-4051-48A8-96EB-0698BC6FC4B7}" destId="{AE06B5CC-D2BB-4B23-A9D3-23549457883A}" srcOrd="0" destOrd="0" presId="urn:microsoft.com/office/officeart/2005/8/layout/list1"/>
    <dgm:cxn modelId="{3DB0590A-65CE-472A-AAD0-C149461981C8}" type="presOf" srcId="{D281C2FB-7078-4DBF-8D27-891B3A26EDDD}" destId="{E590393C-A595-4A86-AF94-4252BAA36859}" srcOrd="1" destOrd="0" presId="urn:microsoft.com/office/officeart/2005/8/layout/list1"/>
    <dgm:cxn modelId="{32A75B0F-7A08-4830-BCC7-93F18EDAC83D}" srcId="{B2121F2E-985F-4A58-A773-292574E2D8AA}" destId="{0F1500CA-64B2-4213-A047-186EB5CFDF3D}" srcOrd="2" destOrd="0" parTransId="{D39DA38B-D2D3-4852-82A1-30D55F1FEB0D}" sibTransId="{BC551E6A-68E4-4F69-8ABF-54A84C3D1E93}"/>
    <dgm:cxn modelId="{8D5E4316-6E5C-4C1E-BABC-A8CA67B82579}" type="presOf" srcId="{D0C018EE-5AA9-4619-8EA9-049A0F502060}" destId="{72C263EC-D5E8-4D6F-A62F-787B58EB7E08}" srcOrd="1" destOrd="0" presId="urn:microsoft.com/office/officeart/2005/8/layout/list1"/>
    <dgm:cxn modelId="{9A64C51B-4E59-409F-A76D-1503A66FB755}" srcId="{B2121F2E-985F-4A58-A773-292574E2D8AA}" destId="{D281C2FB-7078-4DBF-8D27-891B3A26EDDD}" srcOrd="0" destOrd="0" parTransId="{31D64874-1A49-4B31-90DA-E18132C6CB8C}" sibTransId="{27E2D900-E770-400F-A7B5-88356726BD2A}"/>
    <dgm:cxn modelId="{DE004660-0BF4-4459-BEF8-B14F9AD51037}" type="presOf" srcId="{D0C018EE-5AA9-4619-8EA9-049A0F502060}" destId="{0DA2CCD8-FED6-46B6-A137-3A0BE54CE145}" srcOrd="0" destOrd="0" presId="urn:microsoft.com/office/officeart/2005/8/layout/list1"/>
    <dgm:cxn modelId="{BE496168-8263-4E9F-82DF-05F2C595F2B4}" type="presOf" srcId="{D281C2FB-7078-4DBF-8D27-891B3A26EDDD}" destId="{016C4A2C-AAD2-41F3-BF3B-B1CC13DD6D45}" srcOrd="0" destOrd="0" presId="urn:microsoft.com/office/officeart/2005/8/layout/list1"/>
    <dgm:cxn modelId="{EA082587-A3DA-470E-AA21-DCE57B17344E}" type="presOf" srcId="{B2121F2E-985F-4A58-A773-292574E2D8AA}" destId="{FC90455F-BBFC-43FE-899B-3106193292AE}" srcOrd="0" destOrd="0" presId="urn:microsoft.com/office/officeart/2005/8/layout/list1"/>
    <dgm:cxn modelId="{1B86B493-7C1B-4083-A3E8-74E434F05A82}" type="presOf" srcId="{3E727779-4051-48A8-96EB-0698BC6FC4B7}" destId="{5D15A445-3CED-4510-87D6-516DFAA37052}" srcOrd="1" destOrd="0" presId="urn:microsoft.com/office/officeart/2005/8/layout/list1"/>
    <dgm:cxn modelId="{175A8F99-62F7-45EE-BA32-F47BDFB59EBA}" srcId="{B2121F2E-985F-4A58-A773-292574E2D8AA}" destId="{D0C018EE-5AA9-4619-8EA9-049A0F502060}" srcOrd="3" destOrd="0" parTransId="{7EE280FE-8F9B-4512-879C-849E622ECE6C}" sibTransId="{6B0B054C-BC20-4AC2-BE64-A5D6106C37D3}"/>
    <dgm:cxn modelId="{D6232DD2-0166-4BF1-B907-75E1ED1190D9}" srcId="{B2121F2E-985F-4A58-A773-292574E2D8AA}" destId="{3E727779-4051-48A8-96EB-0698BC6FC4B7}" srcOrd="1" destOrd="0" parTransId="{DF23CEAE-B796-420F-80E5-49AA0695D041}" sibTransId="{EAF5F7FC-8CA0-4472-BF13-7B821B10DB4F}"/>
    <dgm:cxn modelId="{AD2B73EC-D4C4-49BB-A45B-EC9C183C47AC}" type="presOf" srcId="{0F1500CA-64B2-4213-A047-186EB5CFDF3D}" destId="{4E30B84D-9C07-4941-954E-A3036527FA99}" srcOrd="0" destOrd="0" presId="urn:microsoft.com/office/officeart/2005/8/layout/list1"/>
    <dgm:cxn modelId="{E9165EF8-3A8B-4A8F-B2C0-EE7D39B9E20C}" type="presOf" srcId="{0F1500CA-64B2-4213-A047-186EB5CFDF3D}" destId="{6161F3E5-1F86-4C39-8585-83CDB519DE5C}" srcOrd="1" destOrd="0" presId="urn:microsoft.com/office/officeart/2005/8/layout/list1"/>
    <dgm:cxn modelId="{5375946B-C651-40B7-90A2-26B97D9B4EF2}" type="presParOf" srcId="{FC90455F-BBFC-43FE-899B-3106193292AE}" destId="{DBBE9D0E-2855-49EB-A242-F18D224FFFC0}" srcOrd="0" destOrd="0" presId="urn:microsoft.com/office/officeart/2005/8/layout/list1"/>
    <dgm:cxn modelId="{B282FAA0-F714-4FB7-8CEE-804C79F258E4}" type="presParOf" srcId="{DBBE9D0E-2855-49EB-A242-F18D224FFFC0}" destId="{016C4A2C-AAD2-41F3-BF3B-B1CC13DD6D45}" srcOrd="0" destOrd="0" presId="urn:microsoft.com/office/officeart/2005/8/layout/list1"/>
    <dgm:cxn modelId="{D56B25CA-2A59-4833-9C06-7C0F4329471B}" type="presParOf" srcId="{DBBE9D0E-2855-49EB-A242-F18D224FFFC0}" destId="{E590393C-A595-4A86-AF94-4252BAA36859}" srcOrd="1" destOrd="0" presId="urn:microsoft.com/office/officeart/2005/8/layout/list1"/>
    <dgm:cxn modelId="{DBB3F331-FAB3-41D2-9DFB-E49265F9CF55}" type="presParOf" srcId="{FC90455F-BBFC-43FE-899B-3106193292AE}" destId="{C69C5F21-866F-4827-831C-23D55DD1F41F}" srcOrd="1" destOrd="0" presId="urn:microsoft.com/office/officeart/2005/8/layout/list1"/>
    <dgm:cxn modelId="{B958EAE8-E933-4266-8E1C-8D9A115DE25A}" type="presParOf" srcId="{FC90455F-BBFC-43FE-899B-3106193292AE}" destId="{42770100-6BEA-4BFC-AEE8-91CCF9323044}" srcOrd="2" destOrd="0" presId="urn:microsoft.com/office/officeart/2005/8/layout/list1"/>
    <dgm:cxn modelId="{3EC241CD-7D2B-49C9-840D-E6F1D8EB501D}" type="presParOf" srcId="{FC90455F-BBFC-43FE-899B-3106193292AE}" destId="{CAD8E125-6230-4E4D-BC78-23DFD7612BA7}" srcOrd="3" destOrd="0" presId="urn:microsoft.com/office/officeart/2005/8/layout/list1"/>
    <dgm:cxn modelId="{77F8EB8E-1A7C-466C-81FB-42317A4943AF}" type="presParOf" srcId="{FC90455F-BBFC-43FE-899B-3106193292AE}" destId="{344C1F98-CC77-46E8-9254-A955434E0754}" srcOrd="4" destOrd="0" presId="urn:microsoft.com/office/officeart/2005/8/layout/list1"/>
    <dgm:cxn modelId="{77BC1A66-47D9-49E4-B7C0-36F5824ED6F5}" type="presParOf" srcId="{344C1F98-CC77-46E8-9254-A955434E0754}" destId="{AE06B5CC-D2BB-4B23-A9D3-23549457883A}" srcOrd="0" destOrd="0" presId="urn:microsoft.com/office/officeart/2005/8/layout/list1"/>
    <dgm:cxn modelId="{81AC9586-A531-42DF-B6EB-687FE7E9D4E1}" type="presParOf" srcId="{344C1F98-CC77-46E8-9254-A955434E0754}" destId="{5D15A445-3CED-4510-87D6-516DFAA37052}" srcOrd="1" destOrd="0" presId="urn:microsoft.com/office/officeart/2005/8/layout/list1"/>
    <dgm:cxn modelId="{BB1B8245-C14C-43DF-A53E-E94981EBEE15}" type="presParOf" srcId="{FC90455F-BBFC-43FE-899B-3106193292AE}" destId="{037F8004-9D39-4552-8CAE-C8DD9819E621}" srcOrd="5" destOrd="0" presId="urn:microsoft.com/office/officeart/2005/8/layout/list1"/>
    <dgm:cxn modelId="{4448A728-42C4-4AE7-A092-58CF6E20913E}" type="presParOf" srcId="{FC90455F-BBFC-43FE-899B-3106193292AE}" destId="{B5A40600-0A8A-4FFB-A93E-D37564A5BD25}" srcOrd="6" destOrd="0" presId="urn:microsoft.com/office/officeart/2005/8/layout/list1"/>
    <dgm:cxn modelId="{6444D38B-ADCF-4A2C-A37A-E37D731C8ED4}" type="presParOf" srcId="{FC90455F-BBFC-43FE-899B-3106193292AE}" destId="{1D5BBA85-9FA4-4F9C-8963-2305A713A288}" srcOrd="7" destOrd="0" presId="urn:microsoft.com/office/officeart/2005/8/layout/list1"/>
    <dgm:cxn modelId="{88BBC592-921E-4F65-9ED4-D130891580F8}" type="presParOf" srcId="{FC90455F-BBFC-43FE-899B-3106193292AE}" destId="{FCAEC641-C150-4BF6-B930-69E813766624}" srcOrd="8" destOrd="0" presId="urn:microsoft.com/office/officeart/2005/8/layout/list1"/>
    <dgm:cxn modelId="{2C6374E7-2691-463C-B9A0-6D417C0525F3}" type="presParOf" srcId="{FCAEC641-C150-4BF6-B930-69E813766624}" destId="{4E30B84D-9C07-4941-954E-A3036527FA99}" srcOrd="0" destOrd="0" presId="urn:microsoft.com/office/officeart/2005/8/layout/list1"/>
    <dgm:cxn modelId="{BB0A124A-1A8C-472C-8B85-4219C8CAB1E4}" type="presParOf" srcId="{FCAEC641-C150-4BF6-B930-69E813766624}" destId="{6161F3E5-1F86-4C39-8585-83CDB519DE5C}" srcOrd="1" destOrd="0" presId="urn:microsoft.com/office/officeart/2005/8/layout/list1"/>
    <dgm:cxn modelId="{B0745EEF-84B0-4216-9057-EBF8164BBEAB}" type="presParOf" srcId="{FC90455F-BBFC-43FE-899B-3106193292AE}" destId="{5A3AD11A-9B13-446B-A0D5-86485F5AB5BA}" srcOrd="9" destOrd="0" presId="urn:microsoft.com/office/officeart/2005/8/layout/list1"/>
    <dgm:cxn modelId="{B636E517-56AA-4ED9-8C13-B1AC5B12A59C}" type="presParOf" srcId="{FC90455F-BBFC-43FE-899B-3106193292AE}" destId="{65640A9E-746C-4AB3-BD55-3ABF1B04FA3E}" srcOrd="10" destOrd="0" presId="urn:microsoft.com/office/officeart/2005/8/layout/list1"/>
    <dgm:cxn modelId="{13CFE88F-912F-4659-850E-2BC3F9A021CD}" type="presParOf" srcId="{FC90455F-BBFC-43FE-899B-3106193292AE}" destId="{B50203DC-36C5-47D7-A588-66BF7E1C2734}" srcOrd="11" destOrd="0" presId="urn:microsoft.com/office/officeart/2005/8/layout/list1"/>
    <dgm:cxn modelId="{E836DD60-9797-4352-89C1-F12E450EE6D4}" type="presParOf" srcId="{FC90455F-BBFC-43FE-899B-3106193292AE}" destId="{E2EB4152-6182-4749-9F62-C461AD6DB2E5}" srcOrd="12" destOrd="0" presId="urn:microsoft.com/office/officeart/2005/8/layout/list1"/>
    <dgm:cxn modelId="{3D2ECAB0-22C2-477B-9EA4-DF1A0C2FFED2}" type="presParOf" srcId="{E2EB4152-6182-4749-9F62-C461AD6DB2E5}" destId="{0DA2CCD8-FED6-46B6-A137-3A0BE54CE145}" srcOrd="0" destOrd="0" presId="urn:microsoft.com/office/officeart/2005/8/layout/list1"/>
    <dgm:cxn modelId="{354F8F88-ED9E-4E74-AC13-A876162B7136}" type="presParOf" srcId="{E2EB4152-6182-4749-9F62-C461AD6DB2E5}" destId="{72C263EC-D5E8-4D6F-A62F-787B58EB7E08}" srcOrd="1" destOrd="0" presId="urn:microsoft.com/office/officeart/2005/8/layout/list1"/>
    <dgm:cxn modelId="{45391851-B30B-4B85-B830-B6685119939B}" type="presParOf" srcId="{FC90455F-BBFC-43FE-899B-3106193292AE}" destId="{D52AC55D-4462-42E0-B812-93BFBE9A8AD5}" srcOrd="13" destOrd="0" presId="urn:microsoft.com/office/officeart/2005/8/layout/list1"/>
    <dgm:cxn modelId="{2A8BDE51-A908-405C-8CB3-D76621D19361}" type="presParOf" srcId="{FC90455F-BBFC-43FE-899B-3106193292AE}" destId="{6B2287E5-F7B0-41F5-AD29-1B4499FE4E9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121F2E-985F-4A58-A773-292574E2D8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281C2FB-7078-4DBF-8D27-891B3A26EDDD}">
      <dgm:prSet phldrT="[文本]"/>
      <dgm:spPr/>
      <dgm:t>
        <a:bodyPr/>
        <a:lstStyle/>
        <a:p>
          <a:r>
            <a:rPr lang="zh-CN" b="1" dirty="0"/>
            <a:t>种子序列的互补性</a:t>
          </a:r>
          <a:endParaRPr lang="zh-CN" altLang="en-US" b="1" dirty="0"/>
        </a:p>
      </dgm:t>
    </dgm:pt>
    <dgm:pt modelId="{31D64874-1A49-4B31-90DA-E18132C6CB8C}" type="parTrans" cxnId="{9A64C51B-4E59-409F-A76D-1503A66FB755}">
      <dgm:prSet/>
      <dgm:spPr/>
      <dgm:t>
        <a:bodyPr/>
        <a:lstStyle/>
        <a:p>
          <a:endParaRPr lang="zh-CN" altLang="en-US"/>
        </a:p>
      </dgm:t>
    </dgm:pt>
    <dgm:pt modelId="{27E2D900-E770-400F-A7B5-88356726BD2A}" type="sibTrans" cxnId="{9A64C51B-4E59-409F-A76D-1503A66FB755}">
      <dgm:prSet/>
      <dgm:spPr/>
      <dgm:t>
        <a:bodyPr/>
        <a:lstStyle/>
        <a:p>
          <a:endParaRPr lang="zh-CN" altLang="en-US"/>
        </a:p>
      </dgm:t>
    </dgm:pt>
    <dgm:pt modelId="{3E727779-4051-48A8-96EB-0698BC6FC4B7}">
      <dgm:prSet phldrT="[文本]"/>
      <dgm:spPr/>
      <dgm:t>
        <a:bodyPr/>
        <a:lstStyle/>
        <a:p>
          <a:r>
            <a:rPr lang="zh-CN" b="1" dirty="0"/>
            <a:t>序列保守性 </a:t>
          </a:r>
          <a:endParaRPr lang="zh-CN" altLang="en-US" b="1" dirty="0"/>
        </a:p>
      </dgm:t>
    </dgm:pt>
    <dgm:pt modelId="{DF23CEAE-B796-420F-80E5-49AA0695D041}" type="parTrans" cxnId="{D6232DD2-0166-4BF1-B907-75E1ED1190D9}">
      <dgm:prSet/>
      <dgm:spPr/>
      <dgm:t>
        <a:bodyPr/>
        <a:lstStyle/>
        <a:p>
          <a:endParaRPr lang="zh-CN" altLang="en-US"/>
        </a:p>
      </dgm:t>
    </dgm:pt>
    <dgm:pt modelId="{EAF5F7FC-8CA0-4472-BF13-7B821B10DB4F}" type="sibTrans" cxnId="{D6232DD2-0166-4BF1-B907-75E1ED1190D9}">
      <dgm:prSet/>
      <dgm:spPr/>
      <dgm:t>
        <a:bodyPr/>
        <a:lstStyle/>
        <a:p>
          <a:endParaRPr lang="zh-CN" altLang="en-US"/>
        </a:p>
      </dgm:t>
    </dgm:pt>
    <dgm:pt modelId="{0F1500CA-64B2-4213-A047-186EB5CFDF3D}">
      <dgm:prSet phldrT="[文本]"/>
      <dgm:spPr/>
      <dgm:t>
        <a:bodyPr/>
        <a:lstStyle/>
        <a:p>
          <a:r>
            <a:rPr lang="zh-CN" b="1" dirty="0"/>
            <a:t>热动力学因素</a:t>
          </a:r>
          <a:endParaRPr lang="zh-CN" altLang="en-US" b="1" dirty="0"/>
        </a:p>
      </dgm:t>
    </dgm:pt>
    <dgm:pt modelId="{D39DA38B-D2D3-4852-82A1-30D55F1FEB0D}" type="parTrans" cxnId="{32A75B0F-7A08-4830-BCC7-93F18EDAC83D}">
      <dgm:prSet/>
      <dgm:spPr/>
      <dgm:t>
        <a:bodyPr/>
        <a:lstStyle/>
        <a:p>
          <a:endParaRPr lang="zh-CN" altLang="en-US"/>
        </a:p>
      </dgm:t>
    </dgm:pt>
    <dgm:pt modelId="{BC551E6A-68E4-4F69-8ABF-54A84C3D1E93}" type="sibTrans" cxnId="{32A75B0F-7A08-4830-BCC7-93F18EDAC83D}">
      <dgm:prSet/>
      <dgm:spPr/>
      <dgm:t>
        <a:bodyPr/>
        <a:lstStyle/>
        <a:p>
          <a:endParaRPr lang="zh-CN" altLang="en-US"/>
        </a:p>
      </dgm:t>
    </dgm:pt>
    <dgm:pt modelId="{D0C018EE-5AA9-4619-8EA9-049A0F502060}">
      <dgm:prSet phldrT="[文本]"/>
      <dgm:spPr/>
      <dgm:t>
        <a:bodyPr/>
        <a:lstStyle/>
        <a:p>
          <a:r>
            <a:rPr lang="zh-CN" b="1" dirty="0"/>
            <a:t>位点的可结合性</a:t>
          </a:r>
          <a:endParaRPr lang="zh-CN" altLang="en-US" b="1" dirty="0"/>
        </a:p>
      </dgm:t>
    </dgm:pt>
    <dgm:pt modelId="{7EE280FE-8F9B-4512-879C-849E622ECE6C}" type="parTrans" cxnId="{175A8F99-62F7-45EE-BA32-F47BDFB59EBA}">
      <dgm:prSet/>
      <dgm:spPr/>
      <dgm:t>
        <a:bodyPr/>
        <a:lstStyle/>
        <a:p>
          <a:endParaRPr lang="zh-CN" altLang="en-US"/>
        </a:p>
      </dgm:t>
    </dgm:pt>
    <dgm:pt modelId="{6B0B054C-BC20-4AC2-BE64-A5D6106C37D3}" type="sibTrans" cxnId="{175A8F99-62F7-45EE-BA32-F47BDFB59EBA}">
      <dgm:prSet/>
      <dgm:spPr/>
      <dgm:t>
        <a:bodyPr/>
        <a:lstStyle/>
        <a:p>
          <a:endParaRPr lang="zh-CN" altLang="en-US"/>
        </a:p>
      </dgm:t>
    </dgm:pt>
    <dgm:pt modelId="{1F3CBB10-6C50-43A0-8A93-A669C3DA31F0}">
      <dgm:prSet phldrT="[文本]"/>
      <dgm:spPr/>
      <dgm:t>
        <a:bodyPr/>
        <a:lstStyle/>
        <a:p>
          <a:r>
            <a:rPr lang="en-US" b="1" dirty="0"/>
            <a:t>UTR</a:t>
          </a:r>
          <a:r>
            <a:rPr lang="zh-CN" b="1" dirty="0"/>
            <a:t>碱基分布</a:t>
          </a:r>
          <a:endParaRPr lang="zh-CN" altLang="en-US" b="1" dirty="0"/>
        </a:p>
      </dgm:t>
    </dgm:pt>
    <dgm:pt modelId="{CAC74AA4-25F9-4DC8-A813-5AA4F4A40DEB}" type="parTrans" cxnId="{B114B492-9F8F-411B-902C-9103C43A762A}">
      <dgm:prSet/>
      <dgm:spPr/>
      <dgm:t>
        <a:bodyPr/>
        <a:lstStyle/>
        <a:p>
          <a:endParaRPr lang="zh-CN" altLang="en-US"/>
        </a:p>
      </dgm:t>
    </dgm:pt>
    <dgm:pt modelId="{AB2B2F88-C5A3-4AE1-A8E6-EDF14B56BF9C}" type="sibTrans" cxnId="{B114B492-9F8F-411B-902C-9103C43A762A}">
      <dgm:prSet/>
      <dgm:spPr/>
      <dgm:t>
        <a:bodyPr/>
        <a:lstStyle/>
        <a:p>
          <a:endParaRPr lang="zh-CN" altLang="en-US"/>
        </a:p>
      </dgm:t>
    </dgm:pt>
    <dgm:pt modelId="{E7DF9426-EB5D-4C22-B397-8CE80C0D181F}">
      <dgm:prSet phldrT="[文本]"/>
      <dgm:spPr/>
      <dgm:t>
        <a:bodyPr/>
        <a:lstStyle/>
        <a:p>
          <a:r>
            <a:rPr lang="en-US" b="1" dirty="0" err="1"/>
            <a:t>miRNA</a:t>
          </a:r>
          <a:r>
            <a:rPr lang="zh-CN" b="1" dirty="0"/>
            <a:t>与靶基因组织分布的相关性</a:t>
          </a:r>
          <a:endParaRPr lang="zh-CN" altLang="en-US" b="1" dirty="0"/>
        </a:p>
      </dgm:t>
    </dgm:pt>
    <dgm:pt modelId="{BF19411E-7E79-4D57-AFE9-CA065CA20202}" type="parTrans" cxnId="{A1369FC1-68E5-4B5E-B6A2-D6BDF1C981DE}">
      <dgm:prSet/>
      <dgm:spPr/>
      <dgm:t>
        <a:bodyPr/>
        <a:lstStyle/>
        <a:p>
          <a:endParaRPr lang="zh-CN" altLang="en-US"/>
        </a:p>
      </dgm:t>
    </dgm:pt>
    <dgm:pt modelId="{7228DDA6-366C-4F6B-B420-DA4B88C4C94A}" type="sibTrans" cxnId="{A1369FC1-68E5-4B5E-B6A2-D6BDF1C981DE}">
      <dgm:prSet/>
      <dgm:spPr/>
      <dgm:t>
        <a:bodyPr/>
        <a:lstStyle/>
        <a:p>
          <a:endParaRPr lang="zh-CN" altLang="en-US"/>
        </a:p>
      </dgm:t>
    </dgm:pt>
    <dgm:pt modelId="{FC90455F-BBFC-43FE-899B-3106193292AE}" type="pres">
      <dgm:prSet presAssocID="{B2121F2E-985F-4A58-A773-292574E2D8AA}" presName="linear" presStyleCnt="0">
        <dgm:presLayoutVars>
          <dgm:dir/>
          <dgm:animLvl val="lvl"/>
          <dgm:resizeHandles val="exact"/>
        </dgm:presLayoutVars>
      </dgm:prSet>
      <dgm:spPr/>
    </dgm:pt>
    <dgm:pt modelId="{DBBE9D0E-2855-49EB-A242-F18D224FFFC0}" type="pres">
      <dgm:prSet presAssocID="{D281C2FB-7078-4DBF-8D27-891B3A26EDDD}" presName="parentLin" presStyleCnt="0"/>
      <dgm:spPr/>
    </dgm:pt>
    <dgm:pt modelId="{016C4A2C-AAD2-41F3-BF3B-B1CC13DD6D45}" type="pres">
      <dgm:prSet presAssocID="{D281C2FB-7078-4DBF-8D27-891B3A26EDDD}" presName="parentLeftMargin" presStyleLbl="node1" presStyleIdx="0" presStyleCnt="6"/>
      <dgm:spPr/>
    </dgm:pt>
    <dgm:pt modelId="{E590393C-A595-4A86-AF94-4252BAA36859}" type="pres">
      <dgm:prSet presAssocID="{D281C2FB-7078-4DBF-8D27-891B3A26EDD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69C5F21-866F-4827-831C-23D55DD1F41F}" type="pres">
      <dgm:prSet presAssocID="{D281C2FB-7078-4DBF-8D27-891B3A26EDDD}" presName="negativeSpace" presStyleCnt="0"/>
      <dgm:spPr/>
    </dgm:pt>
    <dgm:pt modelId="{42770100-6BEA-4BFC-AEE8-91CCF9323044}" type="pres">
      <dgm:prSet presAssocID="{D281C2FB-7078-4DBF-8D27-891B3A26EDDD}" presName="childText" presStyleLbl="conFgAcc1" presStyleIdx="0" presStyleCnt="6">
        <dgm:presLayoutVars>
          <dgm:bulletEnabled val="1"/>
        </dgm:presLayoutVars>
      </dgm:prSet>
      <dgm:spPr/>
    </dgm:pt>
    <dgm:pt modelId="{CAD8E125-6230-4E4D-BC78-23DFD7612BA7}" type="pres">
      <dgm:prSet presAssocID="{27E2D900-E770-400F-A7B5-88356726BD2A}" presName="spaceBetweenRectangles" presStyleCnt="0"/>
      <dgm:spPr/>
    </dgm:pt>
    <dgm:pt modelId="{344C1F98-CC77-46E8-9254-A955434E0754}" type="pres">
      <dgm:prSet presAssocID="{3E727779-4051-48A8-96EB-0698BC6FC4B7}" presName="parentLin" presStyleCnt="0"/>
      <dgm:spPr/>
    </dgm:pt>
    <dgm:pt modelId="{AE06B5CC-D2BB-4B23-A9D3-23549457883A}" type="pres">
      <dgm:prSet presAssocID="{3E727779-4051-48A8-96EB-0698BC6FC4B7}" presName="parentLeftMargin" presStyleLbl="node1" presStyleIdx="0" presStyleCnt="6"/>
      <dgm:spPr/>
    </dgm:pt>
    <dgm:pt modelId="{5D15A445-3CED-4510-87D6-516DFAA37052}" type="pres">
      <dgm:prSet presAssocID="{3E727779-4051-48A8-96EB-0698BC6FC4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37F8004-9D39-4552-8CAE-C8DD9819E621}" type="pres">
      <dgm:prSet presAssocID="{3E727779-4051-48A8-96EB-0698BC6FC4B7}" presName="negativeSpace" presStyleCnt="0"/>
      <dgm:spPr/>
    </dgm:pt>
    <dgm:pt modelId="{B5A40600-0A8A-4FFB-A93E-D37564A5BD25}" type="pres">
      <dgm:prSet presAssocID="{3E727779-4051-48A8-96EB-0698BC6FC4B7}" presName="childText" presStyleLbl="conFgAcc1" presStyleIdx="1" presStyleCnt="6">
        <dgm:presLayoutVars>
          <dgm:bulletEnabled val="1"/>
        </dgm:presLayoutVars>
      </dgm:prSet>
      <dgm:spPr/>
    </dgm:pt>
    <dgm:pt modelId="{1D5BBA85-9FA4-4F9C-8963-2305A713A288}" type="pres">
      <dgm:prSet presAssocID="{EAF5F7FC-8CA0-4472-BF13-7B821B10DB4F}" presName="spaceBetweenRectangles" presStyleCnt="0"/>
      <dgm:spPr/>
    </dgm:pt>
    <dgm:pt modelId="{FCAEC641-C150-4BF6-B930-69E813766624}" type="pres">
      <dgm:prSet presAssocID="{0F1500CA-64B2-4213-A047-186EB5CFDF3D}" presName="parentLin" presStyleCnt="0"/>
      <dgm:spPr/>
    </dgm:pt>
    <dgm:pt modelId="{4E30B84D-9C07-4941-954E-A3036527FA99}" type="pres">
      <dgm:prSet presAssocID="{0F1500CA-64B2-4213-A047-186EB5CFDF3D}" presName="parentLeftMargin" presStyleLbl="node1" presStyleIdx="1" presStyleCnt="6"/>
      <dgm:spPr/>
    </dgm:pt>
    <dgm:pt modelId="{6161F3E5-1F86-4C39-8585-83CDB519DE5C}" type="pres">
      <dgm:prSet presAssocID="{0F1500CA-64B2-4213-A047-186EB5CFDF3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A3AD11A-9B13-446B-A0D5-86485F5AB5BA}" type="pres">
      <dgm:prSet presAssocID="{0F1500CA-64B2-4213-A047-186EB5CFDF3D}" presName="negativeSpace" presStyleCnt="0"/>
      <dgm:spPr/>
    </dgm:pt>
    <dgm:pt modelId="{65640A9E-746C-4AB3-BD55-3ABF1B04FA3E}" type="pres">
      <dgm:prSet presAssocID="{0F1500CA-64B2-4213-A047-186EB5CFDF3D}" presName="childText" presStyleLbl="conFgAcc1" presStyleIdx="2" presStyleCnt="6">
        <dgm:presLayoutVars>
          <dgm:bulletEnabled val="1"/>
        </dgm:presLayoutVars>
      </dgm:prSet>
      <dgm:spPr/>
    </dgm:pt>
    <dgm:pt modelId="{B50203DC-36C5-47D7-A588-66BF7E1C2734}" type="pres">
      <dgm:prSet presAssocID="{BC551E6A-68E4-4F69-8ABF-54A84C3D1E93}" presName="spaceBetweenRectangles" presStyleCnt="0"/>
      <dgm:spPr/>
    </dgm:pt>
    <dgm:pt modelId="{E2EB4152-6182-4749-9F62-C461AD6DB2E5}" type="pres">
      <dgm:prSet presAssocID="{D0C018EE-5AA9-4619-8EA9-049A0F502060}" presName="parentLin" presStyleCnt="0"/>
      <dgm:spPr/>
    </dgm:pt>
    <dgm:pt modelId="{0DA2CCD8-FED6-46B6-A137-3A0BE54CE145}" type="pres">
      <dgm:prSet presAssocID="{D0C018EE-5AA9-4619-8EA9-049A0F502060}" presName="parentLeftMargin" presStyleLbl="node1" presStyleIdx="2" presStyleCnt="6"/>
      <dgm:spPr/>
    </dgm:pt>
    <dgm:pt modelId="{72C263EC-D5E8-4D6F-A62F-787B58EB7E08}" type="pres">
      <dgm:prSet presAssocID="{D0C018EE-5AA9-4619-8EA9-049A0F502060}" presName="parentText" presStyleLbl="node1" presStyleIdx="3" presStyleCnt="6" custLinFactNeighborY="-6966">
        <dgm:presLayoutVars>
          <dgm:chMax val="0"/>
          <dgm:bulletEnabled val="1"/>
        </dgm:presLayoutVars>
      </dgm:prSet>
      <dgm:spPr/>
    </dgm:pt>
    <dgm:pt modelId="{D52AC55D-4462-42E0-B812-93BFBE9A8AD5}" type="pres">
      <dgm:prSet presAssocID="{D0C018EE-5AA9-4619-8EA9-049A0F502060}" presName="negativeSpace" presStyleCnt="0"/>
      <dgm:spPr/>
    </dgm:pt>
    <dgm:pt modelId="{6B2287E5-F7B0-41F5-AD29-1B4499FE4E9A}" type="pres">
      <dgm:prSet presAssocID="{D0C018EE-5AA9-4619-8EA9-049A0F502060}" presName="childText" presStyleLbl="conFgAcc1" presStyleIdx="3" presStyleCnt="6">
        <dgm:presLayoutVars>
          <dgm:bulletEnabled val="1"/>
        </dgm:presLayoutVars>
      </dgm:prSet>
      <dgm:spPr/>
    </dgm:pt>
    <dgm:pt modelId="{97EA4E9C-F29B-47D2-BDE3-4B4B7B73C9BF}" type="pres">
      <dgm:prSet presAssocID="{6B0B054C-BC20-4AC2-BE64-A5D6106C37D3}" presName="spaceBetweenRectangles" presStyleCnt="0"/>
      <dgm:spPr/>
    </dgm:pt>
    <dgm:pt modelId="{85CEFB2C-7CB2-4103-9D6B-DF4967B9FCDD}" type="pres">
      <dgm:prSet presAssocID="{1F3CBB10-6C50-43A0-8A93-A669C3DA31F0}" presName="parentLin" presStyleCnt="0"/>
      <dgm:spPr/>
    </dgm:pt>
    <dgm:pt modelId="{FAFC2AEC-31F5-46A2-BA8F-09C16DFEB275}" type="pres">
      <dgm:prSet presAssocID="{1F3CBB10-6C50-43A0-8A93-A669C3DA31F0}" presName="parentLeftMargin" presStyleLbl="node1" presStyleIdx="3" presStyleCnt="6" custLinFactNeighborY="-6966"/>
      <dgm:spPr/>
    </dgm:pt>
    <dgm:pt modelId="{3682D0B3-2A7A-40BE-916B-C520008068D5}" type="pres">
      <dgm:prSet presAssocID="{1F3CBB10-6C50-43A0-8A93-A669C3DA31F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DD3B56A-57B0-40D5-B930-50DC3A4B5954}" type="pres">
      <dgm:prSet presAssocID="{1F3CBB10-6C50-43A0-8A93-A669C3DA31F0}" presName="negativeSpace" presStyleCnt="0"/>
      <dgm:spPr/>
    </dgm:pt>
    <dgm:pt modelId="{B7E61BDC-4741-4208-B667-0CB73B66F329}" type="pres">
      <dgm:prSet presAssocID="{1F3CBB10-6C50-43A0-8A93-A669C3DA31F0}" presName="childText" presStyleLbl="conFgAcc1" presStyleIdx="4" presStyleCnt="6">
        <dgm:presLayoutVars>
          <dgm:bulletEnabled val="1"/>
        </dgm:presLayoutVars>
      </dgm:prSet>
      <dgm:spPr/>
    </dgm:pt>
    <dgm:pt modelId="{4FF263FA-1DFF-475D-B82D-F339600B6AC9}" type="pres">
      <dgm:prSet presAssocID="{AB2B2F88-C5A3-4AE1-A8E6-EDF14B56BF9C}" presName="spaceBetweenRectangles" presStyleCnt="0"/>
      <dgm:spPr/>
    </dgm:pt>
    <dgm:pt modelId="{964A2594-382E-4C27-B755-C1605ED83770}" type="pres">
      <dgm:prSet presAssocID="{E7DF9426-EB5D-4C22-B397-8CE80C0D181F}" presName="parentLin" presStyleCnt="0"/>
      <dgm:spPr/>
    </dgm:pt>
    <dgm:pt modelId="{66D896CD-ED04-4EAF-8AB1-729E246A7B62}" type="pres">
      <dgm:prSet presAssocID="{E7DF9426-EB5D-4C22-B397-8CE80C0D181F}" presName="parentLeftMargin" presStyleLbl="node1" presStyleIdx="4" presStyleCnt="6"/>
      <dgm:spPr/>
    </dgm:pt>
    <dgm:pt modelId="{5F88527A-E138-48D5-8F73-9A5EAF4FD0BC}" type="pres">
      <dgm:prSet presAssocID="{E7DF9426-EB5D-4C22-B397-8CE80C0D181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1E52A24-8DB3-4175-A0CD-21C234B573D0}" type="pres">
      <dgm:prSet presAssocID="{E7DF9426-EB5D-4C22-B397-8CE80C0D181F}" presName="negativeSpace" presStyleCnt="0"/>
      <dgm:spPr/>
    </dgm:pt>
    <dgm:pt modelId="{FA706C6D-0A87-4D55-AD45-B76C87E7BC51}" type="pres">
      <dgm:prSet presAssocID="{E7DF9426-EB5D-4C22-B397-8CE80C0D181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6B0560E-E606-431F-BF6F-A6A21E1D6F4D}" type="presOf" srcId="{3E727779-4051-48A8-96EB-0698BC6FC4B7}" destId="{AE06B5CC-D2BB-4B23-A9D3-23549457883A}" srcOrd="0" destOrd="0" presId="urn:microsoft.com/office/officeart/2005/8/layout/list1"/>
    <dgm:cxn modelId="{32A75B0F-7A08-4830-BCC7-93F18EDAC83D}" srcId="{B2121F2E-985F-4A58-A773-292574E2D8AA}" destId="{0F1500CA-64B2-4213-A047-186EB5CFDF3D}" srcOrd="2" destOrd="0" parTransId="{D39DA38B-D2D3-4852-82A1-30D55F1FEB0D}" sibTransId="{BC551E6A-68E4-4F69-8ABF-54A84C3D1E93}"/>
    <dgm:cxn modelId="{FB191212-30FF-4A60-8C45-4D4F7CB3A466}" type="presOf" srcId="{B2121F2E-985F-4A58-A773-292574E2D8AA}" destId="{FC90455F-BBFC-43FE-899B-3106193292AE}" srcOrd="0" destOrd="0" presId="urn:microsoft.com/office/officeart/2005/8/layout/list1"/>
    <dgm:cxn modelId="{9A64C51B-4E59-409F-A76D-1503A66FB755}" srcId="{B2121F2E-985F-4A58-A773-292574E2D8AA}" destId="{D281C2FB-7078-4DBF-8D27-891B3A26EDDD}" srcOrd="0" destOrd="0" parTransId="{31D64874-1A49-4B31-90DA-E18132C6CB8C}" sibTransId="{27E2D900-E770-400F-A7B5-88356726BD2A}"/>
    <dgm:cxn modelId="{E008312A-72FA-4E03-B3C7-CC3F466BBDEE}" type="presOf" srcId="{1F3CBB10-6C50-43A0-8A93-A669C3DA31F0}" destId="{FAFC2AEC-31F5-46A2-BA8F-09C16DFEB275}" srcOrd="0" destOrd="0" presId="urn:microsoft.com/office/officeart/2005/8/layout/list1"/>
    <dgm:cxn modelId="{6D54AC63-9F77-45C6-A153-1A69F0A2376A}" type="presOf" srcId="{3E727779-4051-48A8-96EB-0698BC6FC4B7}" destId="{5D15A445-3CED-4510-87D6-516DFAA37052}" srcOrd="1" destOrd="0" presId="urn:microsoft.com/office/officeart/2005/8/layout/list1"/>
    <dgm:cxn modelId="{35247C4C-3444-4DB8-9136-3C221F364B53}" type="presOf" srcId="{0F1500CA-64B2-4213-A047-186EB5CFDF3D}" destId="{4E30B84D-9C07-4941-954E-A3036527FA99}" srcOrd="0" destOrd="0" presId="urn:microsoft.com/office/officeart/2005/8/layout/list1"/>
    <dgm:cxn modelId="{596AD84F-551A-4CD7-A84F-2BFF90A5EC1D}" type="presOf" srcId="{D281C2FB-7078-4DBF-8D27-891B3A26EDDD}" destId="{E590393C-A595-4A86-AF94-4252BAA36859}" srcOrd="1" destOrd="0" presId="urn:microsoft.com/office/officeart/2005/8/layout/list1"/>
    <dgm:cxn modelId="{6BF86E7E-5492-42E8-A768-8DA630ECCF9E}" type="presOf" srcId="{D0C018EE-5AA9-4619-8EA9-049A0F502060}" destId="{0DA2CCD8-FED6-46B6-A137-3A0BE54CE145}" srcOrd="0" destOrd="0" presId="urn:microsoft.com/office/officeart/2005/8/layout/list1"/>
    <dgm:cxn modelId="{06491083-F9A7-40E1-BEAC-BE8651D2EBDA}" type="presOf" srcId="{D0C018EE-5AA9-4619-8EA9-049A0F502060}" destId="{72C263EC-D5E8-4D6F-A62F-787B58EB7E08}" srcOrd="1" destOrd="0" presId="urn:microsoft.com/office/officeart/2005/8/layout/list1"/>
    <dgm:cxn modelId="{B114B492-9F8F-411B-902C-9103C43A762A}" srcId="{B2121F2E-985F-4A58-A773-292574E2D8AA}" destId="{1F3CBB10-6C50-43A0-8A93-A669C3DA31F0}" srcOrd="4" destOrd="0" parTransId="{CAC74AA4-25F9-4DC8-A813-5AA4F4A40DEB}" sibTransId="{AB2B2F88-C5A3-4AE1-A8E6-EDF14B56BF9C}"/>
    <dgm:cxn modelId="{175A8F99-62F7-45EE-BA32-F47BDFB59EBA}" srcId="{B2121F2E-985F-4A58-A773-292574E2D8AA}" destId="{D0C018EE-5AA9-4619-8EA9-049A0F502060}" srcOrd="3" destOrd="0" parTransId="{7EE280FE-8F9B-4512-879C-849E622ECE6C}" sibTransId="{6B0B054C-BC20-4AC2-BE64-A5D6106C37D3}"/>
    <dgm:cxn modelId="{98199EAE-0B60-46FA-B7BD-8BBFCD090147}" type="presOf" srcId="{E7DF9426-EB5D-4C22-B397-8CE80C0D181F}" destId="{5F88527A-E138-48D5-8F73-9A5EAF4FD0BC}" srcOrd="1" destOrd="0" presId="urn:microsoft.com/office/officeart/2005/8/layout/list1"/>
    <dgm:cxn modelId="{4F5F31B8-13BC-40BA-BB81-1C56164DA588}" type="presOf" srcId="{1F3CBB10-6C50-43A0-8A93-A669C3DA31F0}" destId="{3682D0B3-2A7A-40BE-916B-C520008068D5}" srcOrd="1" destOrd="0" presId="urn:microsoft.com/office/officeart/2005/8/layout/list1"/>
    <dgm:cxn modelId="{A1369FC1-68E5-4B5E-B6A2-D6BDF1C981DE}" srcId="{B2121F2E-985F-4A58-A773-292574E2D8AA}" destId="{E7DF9426-EB5D-4C22-B397-8CE80C0D181F}" srcOrd="5" destOrd="0" parTransId="{BF19411E-7E79-4D57-AFE9-CA065CA20202}" sibTransId="{7228DDA6-366C-4F6B-B420-DA4B88C4C94A}"/>
    <dgm:cxn modelId="{16D993C8-B048-4DF4-BE13-C1ED7DC013B1}" type="presOf" srcId="{0F1500CA-64B2-4213-A047-186EB5CFDF3D}" destId="{6161F3E5-1F86-4C39-8585-83CDB519DE5C}" srcOrd="1" destOrd="0" presId="urn:microsoft.com/office/officeart/2005/8/layout/list1"/>
    <dgm:cxn modelId="{D6232DD2-0166-4BF1-B907-75E1ED1190D9}" srcId="{B2121F2E-985F-4A58-A773-292574E2D8AA}" destId="{3E727779-4051-48A8-96EB-0698BC6FC4B7}" srcOrd="1" destOrd="0" parTransId="{DF23CEAE-B796-420F-80E5-49AA0695D041}" sibTransId="{EAF5F7FC-8CA0-4472-BF13-7B821B10DB4F}"/>
    <dgm:cxn modelId="{F286B1D4-428B-4672-AFDA-A3AA515B3F33}" type="presOf" srcId="{D281C2FB-7078-4DBF-8D27-891B3A26EDDD}" destId="{016C4A2C-AAD2-41F3-BF3B-B1CC13DD6D45}" srcOrd="0" destOrd="0" presId="urn:microsoft.com/office/officeart/2005/8/layout/list1"/>
    <dgm:cxn modelId="{217C7FE2-FE9F-4E8D-A70B-10093ADA9E2A}" type="presOf" srcId="{E7DF9426-EB5D-4C22-B397-8CE80C0D181F}" destId="{66D896CD-ED04-4EAF-8AB1-729E246A7B62}" srcOrd="0" destOrd="0" presId="urn:microsoft.com/office/officeart/2005/8/layout/list1"/>
    <dgm:cxn modelId="{46DC847D-4EFF-4524-8A74-092BAB959544}" type="presParOf" srcId="{FC90455F-BBFC-43FE-899B-3106193292AE}" destId="{DBBE9D0E-2855-49EB-A242-F18D224FFFC0}" srcOrd="0" destOrd="0" presId="urn:microsoft.com/office/officeart/2005/8/layout/list1"/>
    <dgm:cxn modelId="{AA824B7D-E49A-4462-A883-D4BBB71CD76D}" type="presParOf" srcId="{DBBE9D0E-2855-49EB-A242-F18D224FFFC0}" destId="{016C4A2C-AAD2-41F3-BF3B-B1CC13DD6D45}" srcOrd="0" destOrd="0" presId="urn:microsoft.com/office/officeart/2005/8/layout/list1"/>
    <dgm:cxn modelId="{DA942B88-F378-4F87-8B62-ECF9EAD01E9D}" type="presParOf" srcId="{DBBE9D0E-2855-49EB-A242-F18D224FFFC0}" destId="{E590393C-A595-4A86-AF94-4252BAA36859}" srcOrd="1" destOrd="0" presId="urn:microsoft.com/office/officeart/2005/8/layout/list1"/>
    <dgm:cxn modelId="{856CE24D-BF1B-4E73-8EEB-5BDE8FECE209}" type="presParOf" srcId="{FC90455F-BBFC-43FE-899B-3106193292AE}" destId="{C69C5F21-866F-4827-831C-23D55DD1F41F}" srcOrd="1" destOrd="0" presId="urn:microsoft.com/office/officeart/2005/8/layout/list1"/>
    <dgm:cxn modelId="{F7A931EA-1C3A-4A5F-AEC2-4D3B4543FDD8}" type="presParOf" srcId="{FC90455F-BBFC-43FE-899B-3106193292AE}" destId="{42770100-6BEA-4BFC-AEE8-91CCF9323044}" srcOrd="2" destOrd="0" presId="urn:microsoft.com/office/officeart/2005/8/layout/list1"/>
    <dgm:cxn modelId="{6209195F-CAD6-402F-9D46-328499C89F92}" type="presParOf" srcId="{FC90455F-BBFC-43FE-899B-3106193292AE}" destId="{CAD8E125-6230-4E4D-BC78-23DFD7612BA7}" srcOrd="3" destOrd="0" presId="urn:microsoft.com/office/officeart/2005/8/layout/list1"/>
    <dgm:cxn modelId="{6CDE437B-C042-4422-84D3-1A60CDEB4D86}" type="presParOf" srcId="{FC90455F-BBFC-43FE-899B-3106193292AE}" destId="{344C1F98-CC77-46E8-9254-A955434E0754}" srcOrd="4" destOrd="0" presId="urn:microsoft.com/office/officeart/2005/8/layout/list1"/>
    <dgm:cxn modelId="{64C14254-FC48-4106-B498-13C70D8D3DEB}" type="presParOf" srcId="{344C1F98-CC77-46E8-9254-A955434E0754}" destId="{AE06B5CC-D2BB-4B23-A9D3-23549457883A}" srcOrd="0" destOrd="0" presId="urn:microsoft.com/office/officeart/2005/8/layout/list1"/>
    <dgm:cxn modelId="{7AABEF68-850D-4B6B-B26D-F9FEEDFD6032}" type="presParOf" srcId="{344C1F98-CC77-46E8-9254-A955434E0754}" destId="{5D15A445-3CED-4510-87D6-516DFAA37052}" srcOrd="1" destOrd="0" presId="urn:microsoft.com/office/officeart/2005/8/layout/list1"/>
    <dgm:cxn modelId="{C2EE66C9-8324-4A59-A879-A0CA9B126B25}" type="presParOf" srcId="{FC90455F-BBFC-43FE-899B-3106193292AE}" destId="{037F8004-9D39-4552-8CAE-C8DD9819E621}" srcOrd="5" destOrd="0" presId="urn:microsoft.com/office/officeart/2005/8/layout/list1"/>
    <dgm:cxn modelId="{240ABB30-AB4E-45A7-9D10-A206748011A8}" type="presParOf" srcId="{FC90455F-BBFC-43FE-899B-3106193292AE}" destId="{B5A40600-0A8A-4FFB-A93E-D37564A5BD25}" srcOrd="6" destOrd="0" presId="urn:microsoft.com/office/officeart/2005/8/layout/list1"/>
    <dgm:cxn modelId="{AB7353CD-DC4A-49A3-AEA2-B21177168B73}" type="presParOf" srcId="{FC90455F-BBFC-43FE-899B-3106193292AE}" destId="{1D5BBA85-9FA4-4F9C-8963-2305A713A288}" srcOrd="7" destOrd="0" presId="urn:microsoft.com/office/officeart/2005/8/layout/list1"/>
    <dgm:cxn modelId="{402E8E9A-CBF5-4D9A-A19B-403FCFB14CBB}" type="presParOf" srcId="{FC90455F-BBFC-43FE-899B-3106193292AE}" destId="{FCAEC641-C150-4BF6-B930-69E813766624}" srcOrd="8" destOrd="0" presId="urn:microsoft.com/office/officeart/2005/8/layout/list1"/>
    <dgm:cxn modelId="{37A75E84-5511-401F-9767-8B1B45084A25}" type="presParOf" srcId="{FCAEC641-C150-4BF6-B930-69E813766624}" destId="{4E30B84D-9C07-4941-954E-A3036527FA99}" srcOrd="0" destOrd="0" presId="urn:microsoft.com/office/officeart/2005/8/layout/list1"/>
    <dgm:cxn modelId="{97A89C82-6D8D-4166-9DEE-7600C72B89C1}" type="presParOf" srcId="{FCAEC641-C150-4BF6-B930-69E813766624}" destId="{6161F3E5-1F86-4C39-8585-83CDB519DE5C}" srcOrd="1" destOrd="0" presId="urn:microsoft.com/office/officeart/2005/8/layout/list1"/>
    <dgm:cxn modelId="{A74541A8-DF17-445E-9F9E-B349B19A246D}" type="presParOf" srcId="{FC90455F-BBFC-43FE-899B-3106193292AE}" destId="{5A3AD11A-9B13-446B-A0D5-86485F5AB5BA}" srcOrd="9" destOrd="0" presId="urn:microsoft.com/office/officeart/2005/8/layout/list1"/>
    <dgm:cxn modelId="{D68922C7-B738-4DCE-B6E1-7E24E72DCA41}" type="presParOf" srcId="{FC90455F-BBFC-43FE-899B-3106193292AE}" destId="{65640A9E-746C-4AB3-BD55-3ABF1B04FA3E}" srcOrd="10" destOrd="0" presId="urn:microsoft.com/office/officeart/2005/8/layout/list1"/>
    <dgm:cxn modelId="{0ABD05E2-3C9A-48BD-991C-FC76BAD99214}" type="presParOf" srcId="{FC90455F-BBFC-43FE-899B-3106193292AE}" destId="{B50203DC-36C5-47D7-A588-66BF7E1C2734}" srcOrd="11" destOrd="0" presId="urn:microsoft.com/office/officeart/2005/8/layout/list1"/>
    <dgm:cxn modelId="{20750A8E-5427-4798-8E8E-15C767F75F81}" type="presParOf" srcId="{FC90455F-BBFC-43FE-899B-3106193292AE}" destId="{E2EB4152-6182-4749-9F62-C461AD6DB2E5}" srcOrd="12" destOrd="0" presId="urn:microsoft.com/office/officeart/2005/8/layout/list1"/>
    <dgm:cxn modelId="{64D74886-99E2-4BAC-8715-94807644A2FB}" type="presParOf" srcId="{E2EB4152-6182-4749-9F62-C461AD6DB2E5}" destId="{0DA2CCD8-FED6-46B6-A137-3A0BE54CE145}" srcOrd="0" destOrd="0" presId="urn:microsoft.com/office/officeart/2005/8/layout/list1"/>
    <dgm:cxn modelId="{2392056D-6C72-452D-8404-419298E92A0F}" type="presParOf" srcId="{E2EB4152-6182-4749-9F62-C461AD6DB2E5}" destId="{72C263EC-D5E8-4D6F-A62F-787B58EB7E08}" srcOrd="1" destOrd="0" presId="urn:microsoft.com/office/officeart/2005/8/layout/list1"/>
    <dgm:cxn modelId="{FEAD6AB4-B71C-49C1-837D-0721B2A020EA}" type="presParOf" srcId="{FC90455F-BBFC-43FE-899B-3106193292AE}" destId="{D52AC55D-4462-42E0-B812-93BFBE9A8AD5}" srcOrd="13" destOrd="0" presId="urn:microsoft.com/office/officeart/2005/8/layout/list1"/>
    <dgm:cxn modelId="{29FFC80B-1D1D-41E2-8117-B99EB9C533FD}" type="presParOf" srcId="{FC90455F-BBFC-43FE-899B-3106193292AE}" destId="{6B2287E5-F7B0-41F5-AD29-1B4499FE4E9A}" srcOrd="14" destOrd="0" presId="urn:microsoft.com/office/officeart/2005/8/layout/list1"/>
    <dgm:cxn modelId="{3DE2575E-1959-47B5-AD83-3781A6074E0C}" type="presParOf" srcId="{FC90455F-BBFC-43FE-899B-3106193292AE}" destId="{97EA4E9C-F29B-47D2-BDE3-4B4B7B73C9BF}" srcOrd="15" destOrd="0" presId="urn:microsoft.com/office/officeart/2005/8/layout/list1"/>
    <dgm:cxn modelId="{1001E869-C6D7-42FC-918F-5AD03BF6121B}" type="presParOf" srcId="{FC90455F-BBFC-43FE-899B-3106193292AE}" destId="{85CEFB2C-7CB2-4103-9D6B-DF4967B9FCDD}" srcOrd="16" destOrd="0" presId="urn:microsoft.com/office/officeart/2005/8/layout/list1"/>
    <dgm:cxn modelId="{B80D1081-4C35-45F3-9636-560624E226C5}" type="presParOf" srcId="{85CEFB2C-7CB2-4103-9D6B-DF4967B9FCDD}" destId="{FAFC2AEC-31F5-46A2-BA8F-09C16DFEB275}" srcOrd="0" destOrd="0" presId="urn:microsoft.com/office/officeart/2005/8/layout/list1"/>
    <dgm:cxn modelId="{0BB79383-9EFA-4C90-85BF-209310A29F0D}" type="presParOf" srcId="{85CEFB2C-7CB2-4103-9D6B-DF4967B9FCDD}" destId="{3682D0B3-2A7A-40BE-916B-C520008068D5}" srcOrd="1" destOrd="0" presId="urn:microsoft.com/office/officeart/2005/8/layout/list1"/>
    <dgm:cxn modelId="{38052454-6C15-48E2-A19C-29B5F2872274}" type="presParOf" srcId="{FC90455F-BBFC-43FE-899B-3106193292AE}" destId="{DDD3B56A-57B0-40D5-B930-50DC3A4B5954}" srcOrd="17" destOrd="0" presId="urn:microsoft.com/office/officeart/2005/8/layout/list1"/>
    <dgm:cxn modelId="{6AE65787-0283-41F5-969C-CA8CBF9A163F}" type="presParOf" srcId="{FC90455F-BBFC-43FE-899B-3106193292AE}" destId="{B7E61BDC-4741-4208-B667-0CB73B66F329}" srcOrd="18" destOrd="0" presId="urn:microsoft.com/office/officeart/2005/8/layout/list1"/>
    <dgm:cxn modelId="{E359D6E3-DD6D-4C9B-9D14-EF3B9885C06D}" type="presParOf" srcId="{FC90455F-BBFC-43FE-899B-3106193292AE}" destId="{4FF263FA-1DFF-475D-B82D-F339600B6AC9}" srcOrd="19" destOrd="0" presId="urn:microsoft.com/office/officeart/2005/8/layout/list1"/>
    <dgm:cxn modelId="{E819D221-C8E5-4A84-B073-7167CA787877}" type="presParOf" srcId="{FC90455F-BBFC-43FE-899B-3106193292AE}" destId="{964A2594-382E-4C27-B755-C1605ED83770}" srcOrd="20" destOrd="0" presId="urn:microsoft.com/office/officeart/2005/8/layout/list1"/>
    <dgm:cxn modelId="{6710AEF6-7C4E-45EA-AF4F-08B81F1ABA5F}" type="presParOf" srcId="{964A2594-382E-4C27-B755-C1605ED83770}" destId="{66D896CD-ED04-4EAF-8AB1-729E246A7B62}" srcOrd="0" destOrd="0" presId="urn:microsoft.com/office/officeart/2005/8/layout/list1"/>
    <dgm:cxn modelId="{FD40131A-FED6-4C22-A6E8-BD90D4B34A00}" type="presParOf" srcId="{964A2594-382E-4C27-B755-C1605ED83770}" destId="{5F88527A-E138-48D5-8F73-9A5EAF4FD0BC}" srcOrd="1" destOrd="0" presId="urn:microsoft.com/office/officeart/2005/8/layout/list1"/>
    <dgm:cxn modelId="{ABBF86AA-8062-4517-B976-B81984A139EB}" type="presParOf" srcId="{FC90455F-BBFC-43FE-899B-3106193292AE}" destId="{B1E52A24-8DB3-4175-A0CD-21C234B573D0}" srcOrd="21" destOrd="0" presId="urn:microsoft.com/office/officeart/2005/8/layout/list1"/>
    <dgm:cxn modelId="{28DCA5CC-B3E3-458C-84C2-099C40948A9B}" type="presParOf" srcId="{FC90455F-BBFC-43FE-899B-3106193292AE}" destId="{FA706C6D-0A87-4D55-AD45-B76C87E7BC5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4E5C77-3DAF-48F3-BE67-0F1B90B50A24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C9D6050E-F568-4FB7-93E4-20179444D583}">
      <dgm:prSet phldrT="[文本]" custT="1"/>
      <dgm:spPr/>
      <dgm:t>
        <a:bodyPr/>
        <a:lstStyle/>
        <a:p>
          <a:r>
            <a:rPr lang="zh-CN" altLang="en-US" sz="3600" dirty="0"/>
            <a:t>非编码</a:t>
          </a:r>
          <a:r>
            <a:rPr lang="en-US" altLang="zh-CN" sz="3600" dirty="0"/>
            <a:t>RNA</a:t>
          </a:r>
          <a:r>
            <a:rPr lang="zh-CN" altLang="en-US" sz="3600" dirty="0"/>
            <a:t>的种类？</a:t>
          </a:r>
        </a:p>
      </dgm:t>
    </dgm:pt>
    <dgm:pt modelId="{5D54E93D-36D3-423A-80CC-3D7D965461EC}" type="parTrans" cxnId="{17C7C59A-9805-4EA6-BF02-FB9ABC017A1E}">
      <dgm:prSet/>
      <dgm:spPr/>
      <dgm:t>
        <a:bodyPr/>
        <a:lstStyle/>
        <a:p>
          <a:endParaRPr lang="zh-CN" altLang="en-US" sz="1600"/>
        </a:p>
      </dgm:t>
    </dgm:pt>
    <dgm:pt modelId="{D4DCC4E5-C88C-4EF0-A6C6-5B4C0449886A}" type="sibTrans" cxnId="{17C7C59A-9805-4EA6-BF02-FB9ABC017A1E}">
      <dgm:prSet/>
      <dgm:spPr/>
      <dgm:t>
        <a:bodyPr/>
        <a:lstStyle/>
        <a:p>
          <a:endParaRPr lang="zh-CN" altLang="en-US" sz="1600"/>
        </a:p>
      </dgm:t>
    </dgm:pt>
    <dgm:pt modelId="{5B5F9A9D-9D27-4FA4-8A4D-65849B621F6E}">
      <dgm:prSet phldrT="[文本]" custT="1"/>
      <dgm:spPr/>
      <dgm:t>
        <a:bodyPr/>
        <a:lstStyle/>
        <a:p>
          <a:r>
            <a:rPr lang="zh-CN" altLang="en-US" sz="3600" dirty="0"/>
            <a:t>非编码</a:t>
          </a:r>
          <a:r>
            <a:rPr lang="en-US" altLang="zh-CN" sz="3600" dirty="0"/>
            <a:t>RNA</a:t>
          </a:r>
          <a:r>
            <a:rPr lang="zh-CN" altLang="en-US" sz="3600" dirty="0"/>
            <a:t>的功能？</a:t>
          </a:r>
        </a:p>
      </dgm:t>
    </dgm:pt>
    <dgm:pt modelId="{556CBA89-C22A-443C-8169-BF2D8057F4C3}" type="parTrans" cxnId="{23114122-39F4-4F2F-A06F-2FBF17ECFF69}">
      <dgm:prSet/>
      <dgm:spPr/>
      <dgm:t>
        <a:bodyPr/>
        <a:lstStyle/>
        <a:p>
          <a:endParaRPr lang="zh-CN" altLang="en-US" sz="1600"/>
        </a:p>
      </dgm:t>
    </dgm:pt>
    <dgm:pt modelId="{A7745947-9779-483C-820A-F3AA7133889C}" type="sibTrans" cxnId="{23114122-39F4-4F2F-A06F-2FBF17ECFF69}">
      <dgm:prSet/>
      <dgm:spPr/>
      <dgm:t>
        <a:bodyPr/>
        <a:lstStyle/>
        <a:p>
          <a:endParaRPr lang="zh-CN" altLang="en-US" sz="1600"/>
        </a:p>
      </dgm:t>
    </dgm:pt>
    <dgm:pt modelId="{420C198A-C512-4CEC-9E41-28E4E4077E1C}">
      <dgm:prSet phldrT="[文本]" custT="1"/>
      <dgm:spPr/>
      <dgm:t>
        <a:bodyPr/>
        <a:lstStyle/>
        <a:p>
          <a:r>
            <a:rPr lang="en-US" altLang="zh-CN" sz="3600" dirty="0" err="1"/>
            <a:t>miRNA</a:t>
          </a:r>
          <a:r>
            <a:rPr lang="zh-CN" altLang="en-US" sz="3600" dirty="0"/>
            <a:t>的生物信息学分析</a:t>
          </a:r>
        </a:p>
      </dgm:t>
    </dgm:pt>
    <dgm:pt modelId="{4FC5E842-DDEE-4A30-92D1-1791531C4A3A}" type="parTrans" cxnId="{7712AA4B-FF09-41A1-9B96-FD3830AFDA82}">
      <dgm:prSet/>
      <dgm:spPr/>
      <dgm:t>
        <a:bodyPr/>
        <a:lstStyle/>
        <a:p>
          <a:endParaRPr lang="zh-CN" altLang="en-US" sz="1600"/>
        </a:p>
      </dgm:t>
    </dgm:pt>
    <dgm:pt modelId="{59A0E3AF-E349-4D2A-9856-215FF16857EC}" type="sibTrans" cxnId="{7712AA4B-FF09-41A1-9B96-FD3830AFDA82}">
      <dgm:prSet/>
      <dgm:spPr/>
      <dgm:t>
        <a:bodyPr/>
        <a:lstStyle/>
        <a:p>
          <a:endParaRPr lang="zh-CN" altLang="en-US" sz="1600"/>
        </a:p>
      </dgm:t>
    </dgm:pt>
    <dgm:pt modelId="{AF1632F1-BDAE-4DD2-A08C-CE4CB3379DE1}" type="pres">
      <dgm:prSet presAssocID="{844E5C77-3DAF-48F3-BE67-0F1B90B50A24}" presName="Name0" presStyleCnt="0">
        <dgm:presLayoutVars>
          <dgm:chMax val="7"/>
          <dgm:chPref val="7"/>
          <dgm:dir/>
        </dgm:presLayoutVars>
      </dgm:prSet>
      <dgm:spPr/>
    </dgm:pt>
    <dgm:pt modelId="{0CF2B52E-FF1A-4127-B599-2881C2D13D33}" type="pres">
      <dgm:prSet presAssocID="{844E5C77-3DAF-48F3-BE67-0F1B90B50A24}" presName="Name1" presStyleCnt="0"/>
      <dgm:spPr/>
    </dgm:pt>
    <dgm:pt modelId="{A9869192-B823-45E3-9E5B-E66660D0E84F}" type="pres">
      <dgm:prSet presAssocID="{844E5C77-3DAF-48F3-BE67-0F1B90B50A24}" presName="cycle" presStyleCnt="0"/>
      <dgm:spPr/>
    </dgm:pt>
    <dgm:pt modelId="{1C01F18B-42F6-478C-B120-AF2E86EB896B}" type="pres">
      <dgm:prSet presAssocID="{844E5C77-3DAF-48F3-BE67-0F1B90B50A24}" presName="srcNode" presStyleLbl="node1" presStyleIdx="0" presStyleCnt="3"/>
      <dgm:spPr/>
    </dgm:pt>
    <dgm:pt modelId="{7CB22113-8E4C-4EB4-9B7A-FE2768A23FB1}" type="pres">
      <dgm:prSet presAssocID="{844E5C77-3DAF-48F3-BE67-0F1B90B50A24}" presName="conn" presStyleLbl="parChTrans1D2" presStyleIdx="0" presStyleCnt="1"/>
      <dgm:spPr/>
    </dgm:pt>
    <dgm:pt modelId="{7CCA72CC-A671-4C43-B013-398D5AF07DDF}" type="pres">
      <dgm:prSet presAssocID="{844E5C77-3DAF-48F3-BE67-0F1B90B50A24}" presName="extraNode" presStyleLbl="node1" presStyleIdx="0" presStyleCnt="3"/>
      <dgm:spPr/>
    </dgm:pt>
    <dgm:pt modelId="{F371C46D-CEC0-4128-8C1C-E72F5B906821}" type="pres">
      <dgm:prSet presAssocID="{844E5C77-3DAF-48F3-BE67-0F1B90B50A24}" presName="dstNode" presStyleLbl="node1" presStyleIdx="0" presStyleCnt="3"/>
      <dgm:spPr/>
    </dgm:pt>
    <dgm:pt modelId="{8925167B-EE9E-4AC7-8E0E-BF85AEBB2FEF}" type="pres">
      <dgm:prSet presAssocID="{C9D6050E-F568-4FB7-93E4-20179444D583}" presName="text_1" presStyleLbl="node1" presStyleIdx="0" presStyleCnt="3">
        <dgm:presLayoutVars>
          <dgm:bulletEnabled val="1"/>
        </dgm:presLayoutVars>
      </dgm:prSet>
      <dgm:spPr/>
    </dgm:pt>
    <dgm:pt modelId="{85D99911-C051-4B03-AE4B-5129AFD675D9}" type="pres">
      <dgm:prSet presAssocID="{C9D6050E-F568-4FB7-93E4-20179444D583}" presName="accent_1" presStyleCnt="0"/>
      <dgm:spPr/>
    </dgm:pt>
    <dgm:pt modelId="{F1EF6703-DCB9-453C-BF8E-8D0C20126584}" type="pres">
      <dgm:prSet presAssocID="{C9D6050E-F568-4FB7-93E4-20179444D583}" presName="accentRepeatNode" presStyleLbl="solidFgAcc1" presStyleIdx="0" presStyleCnt="3"/>
      <dgm:spPr/>
    </dgm:pt>
    <dgm:pt modelId="{C2122826-6B9C-4B45-82FC-AFD191A5AACF}" type="pres">
      <dgm:prSet presAssocID="{5B5F9A9D-9D27-4FA4-8A4D-65849B621F6E}" presName="text_2" presStyleLbl="node1" presStyleIdx="1" presStyleCnt="3">
        <dgm:presLayoutVars>
          <dgm:bulletEnabled val="1"/>
        </dgm:presLayoutVars>
      </dgm:prSet>
      <dgm:spPr/>
    </dgm:pt>
    <dgm:pt modelId="{E7E103EC-4500-4E51-BC44-89464C1CE60E}" type="pres">
      <dgm:prSet presAssocID="{5B5F9A9D-9D27-4FA4-8A4D-65849B621F6E}" presName="accent_2" presStyleCnt="0"/>
      <dgm:spPr/>
    </dgm:pt>
    <dgm:pt modelId="{DC47B2A5-1FB4-440C-B8E9-C03C9068E1BF}" type="pres">
      <dgm:prSet presAssocID="{5B5F9A9D-9D27-4FA4-8A4D-65849B621F6E}" presName="accentRepeatNode" presStyleLbl="solidFgAcc1" presStyleIdx="1" presStyleCnt="3"/>
      <dgm:spPr/>
    </dgm:pt>
    <dgm:pt modelId="{4895FE7A-F415-436B-A029-3EE2C275D184}" type="pres">
      <dgm:prSet presAssocID="{420C198A-C512-4CEC-9E41-28E4E4077E1C}" presName="text_3" presStyleLbl="node1" presStyleIdx="2" presStyleCnt="3">
        <dgm:presLayoutVars>
          <dgm:bulletEnabled val="1"/>
        </dgm:presLayoutVars>
      </dgm:prSet>
      <dgm:spPr/>
    </dgm:pt>
    <dgm:pt modelId="{491CB2C9-FDBA-45A4-BA0D-C0EB1B9482E8}" type="pres">
      <dgm:prSet presAssocID="{420C198A-C512-4CEC-9E41-28E4E4077E1C}" presName="accent_3" presStyleCnt="0"/>
      <dgm:spPr/>
    </dgm:pt>
    <dgm:pt modelId="{D92CA4DE-5D4A-457C-AF4F-E213CC68CF5C}" type="pres">
      <dgm:prSet presAssocID="{420C198A-C512-4CEC-9E41-28E4E4077E1C}" presName="accentRepeatNode" presStyleLbl="solidFgAcc1" presStyleIdx="2" presStyleCnt="3"/>
      <dgm:spPr/>
    </dgm:pt>
  </dgm:ptLst>
  <dgm:cxnLst>
    <dgm:cxn modelId="{42560702-B46E-431F-8629-9AE1A81F3436}" type="presOf" srcId="{C9D6050E-F568-4FB7-93E4-20179444D583}" destId="{8925167B-EE9E-4AC7-8E0E-BF85AEBB2FEF}" srcOrd="0" destOrd="0" presId="urn:microsoft.com/office/officeart/2008/layout/VerticalCurvedList"/>
    <dgm:cxn modelId="{321D2D17-0411-4B9B-A06A-9CD4A260E07A}" type="presOf" srcId="{420C198A-C512-4CEC-9E41-28E4E4077E1C}" destId="{4895FE7A-F415-436B-A029-3EE2C275D184}" srcOrd="0" destOrd="0" presId="urn:microsoft.com/office/officeart/2008/layout/VerticalCurvedList"/>
    <dgm:cxn modelId="{23114122-39F4-4F2F-A06F-2FBF17ECFF69}" srcId="{844E5C77-3DAF-48F3-BE67-0F1B90B50A24}" destId="{5B5F9A9D-9D27-4FA4-8A4D-65849B621F6E}" srcOrd="1" destOrd="0" parTransId="{556CBA89-C22A-443C-8169-BF2D8057F4C3}" sibTransId="{A7745947-9779-483C-820A-F3AA7133889C}"/>
    <dgm:cxn modelId="{6346864A-8CAB-40B3-9D2A-0E5C4F9D9B5E}" type="presOf" srcId="{5B5F9A9D-9D27-4FA4-8A4D-65849B621F6E}" destId="{C2122826-6B9C-4B45-82FC-AFD191A5AACF}" srcOrd="0" destOrd="0" presId="urn:microsoft.com/office/officeart/2008/layout/VerticalCurvedList"/>
    <dgm:cxn modelId="{7712AA4B-FF09-41A1-9B96-FD3830AFDA82}" srcId="{844E5C77-3DAF-48F3-BE67-0F1B90B50A24}" destId="{420C198A-C512-4CEC-9E41-28E4E4077E1C}" srcOrd="2" destOrd="0" parTransId="{4FC5E842-DDEE-4A30-92D1-1791531C4A3A}" sibTransId="{59A0E3AF-E349-4D2A-9856-215FF16857EC}"/>
    <dgm:cxn modelId="{17C7C59A-9805-4EA6-BF02-FB9ABC017A1E}" srcId="{844E5C77-3DAF-48F3-BE67-0F1B90B50A24}" destId="{C9D6050E-F568-4FB7-93E4-20179444D583}" srcOrd="0" destOrd="0" parTransId="{5D54E93D-36D3-423A-80CC-3D7D965461EC}" sibTransId="{D4DCC4E5-C88C-4EF0-A6C6-5B4C0449886A}"/>
    <dgm:cxn modelId="{1C4713E6-1117-4C32-A097-57F296A70970}" type="presOf" srcId="{D4DCC4E5-C88C-4EF0-A6C6-5B4C0449886A}" destId="{7CB22113-8E4C-4EB4-9B7A-FE2768A23FB1}" srcOrd="0" destOrd="0" presId="urn:microsoft.com/office/officeart/2008/layout/VerticalCurvedList"/>
    <dgm:cxn modelId="{25C214F9-40A9-47FC-85BB-DAF4904CEC89}" type="presOf" srcId="{844E5C77-3DAF-48F3-BE67-0F1B90B50A24}" destId="{AF1632F1-BDAE-4DD2-A08C-CE4CB3379DE1}" srcOrd="0" destOrd="0" presId="urn:microsoft.com/office/officeart/2008/layout/VerticalCurvedList"/>
    <dgm:cxn modelId="{E50015F6-CC5D-48BD-8037-0F2B90A70536}" type="presParOf" srcId="{AF1632F1-BDAE-4DD2-A08C-CE4CB3379DE1}" destId="{0CF2B52E-FF1A-4127-B599-2881C2D13D33}" srcOrd="0" destOrd="0" presId="urn:microsoft.com/office/officeart/2008/layout/VerticalCurvedList"/>
    <dgm:cxn modelId="{7B478D8B-1DE5-434E-B571-845D6DBBFEFA}" type="presParOf" srcId="{0CF2B52E-FF1A-4127-B599-2881C2D13D33}" destId="{A9869192-B823-45E3-9E5B-E66660D0E84F}" srcOrd="0" destOrd="0" presId="urn:microsoft.com/office/officeart/2008/layout/VerticalCurvedList"/>
    <dgm:cxn modelId="{053E9F2A-BC88-41FB-9791-8BA0BE8F8A8D}" type="presParOf" srcId="{A9869192-B823-45E3-9E5B-E66660D0E84F}" destId="{1C01F18B-42F6-478C-B120-AF2E86EB896B}" srcOrd="0" destOrd="0" presId="urn:microsoft.com/office/officeart/2008/layout/VerticalCurvedList"/>
    <dgm:cxn modelId="{73568AAF-439E-41F7-866C-BE038A7077EA}" type="presParOf" srcId="{A9869192-B823-45E3-9E5B-E66660D0E84F}" destId="{7CB22113-8E4C-4EB4-9B7A-FE2768A23FB1}" srcOrd="1" destOrd="0" presId="urn:microsoft.com/office/officeart/2008/layout/VerticalCurvedList"/>
    <dgm:cxn modelId="{1DCBB9B4-EFA6-4E91-849B-C0058F1D6975}" type="presParOf" srcId="{A9869192-B823-45E3-9E5B-E66660D0E84F}" destId="{7CCA72CC-A671-4C43-B013-398D5AF07DDF}" srcOrd="2" destOrd="0" presId="urn:microsoft.com/office/officeart/2008/layout/VerticalCurvedList"/>
    <dgm:cxn modelId="{A9560DA1-DE72-4149-8F46-C715C2120639}" type="presParOf" srcId="{A9869192-B823-45E3-9E5B-E66660D0E84F}" destId="{F371C46D-CEC0-4128-8C1C-E72F5B906821}" srcOrd="3" destOrd="0" presId="urn:microsoft.com/office/officeart/2008/layout/VerticalCurvedList"/>
    <dgm:cxn modelId="{194D65BE-FB5A-49E8-B4C7-76C4D973373F}" type="presParOf" srcId="{0CF2B52E-FF1A-4127-B599-2881C2D13D33}" destId="{8925167B-EE9E-4AC7-8E0E-BF85AEBB2FEF}" srcOrd="1" destOrd="0" presId="urn:microsoft.com/office/officeart/2008/layout/VerticalCurvedList"/>
    <dgm:cxn modelId="{E713A48A-68DA-4CFC-A24F-ADCFAE59D693}" type="presParOf" srcId="{0CF2B52E-FF1A-4127-B599-2881C2D13D33}" destId="{85D99911-C051-4B03-AE4B-5129AFD675D9}" srcOrd="2" destOrd="0" presId="urn:microsoft.com/office/officeart/2008/layout/VerticalCurvedList"/>
    <dgm:cxn modelId="{7E60AB4B-8754-4D9D-BECE-6D8B4F628781}" type="presParOf" srcId="{85D99911-C051-4B03-AE4B-5129AFD675D9}" destId="{F1EF6703-DCB9-453C-BF8E-8D0C20126584}" srcOrd="0" destOrd="0" presId="urn:microsoft.com/office/officeart/2008/layout/VerticalCurvedList"/>
    <dgm:cxn modelId="{F15B114F-D4D0-4A33-866A-77CD32F853D7}" type="presParOf" srcId="{0CF2B52E-FF1A-4127-B599-2881C2D13D33}" destId="{C2122826-6B9C-4B45-82FC-AFD191A5AACF}" srcOrd="3" destOrd="0" presId="urn:microsoft.com/office/officeart/2008/layout/VerticalCurvedList"/>
    <dgm:cxn modelId="{D6C507E0-AC8B-4006-A5DF-3535F68C06C4}" type="presParOf" srcId="{0CF2B52E-FF1A-4127-B599-2881C2D13D33}" destId="{E7E103EC-4500-4E51-BC44-89464C1CE60E}" srcOrd="4" destOrd="0" presId="urn:microsoft.com/office/officeart/2008/layout/VerticalCurvedList"/>
    <dgm:cxn modelId="{7433F0CF-4DD1-425F-A147-0CF2E69CA33E}" type="presParOf" srcId="{E7E103EC-4500-4E51-BC44-89464C1CE60E}" destId="{DC47B2A5-1FB4-440C-B8E9-C03C9068E1BF}" srcOrd="0" destOrd="0" presId="urn:microsoft.com/office/officeart/2008/layout/VerticalCurvedList"/>
    <dgm:cxn modelId="{C95154FC-B491-4674-AA4E-C3F6DB4A3E99}" type="presParOf" srcId="{0CF2B52E-FF1A-4127-B599-2881C2D13D33}" destId="{4895FE7A-F415-436B-A029-3EE2C275D184}" srcOrd="5" destOrd="0" presId="urn:microsoft.com/office/officeart/2008/layout/VerticalCurvedList"/>
    <dgm:cxn modelId="{66FDCD04-70FB-46EE-9812-3A181E8F9E43}" type="presParOf" srcId="{0CF2B52E-FF1A-4127-B599-2881C2D13D33}" destId="{491CB2C9-FDBA-45A4-BA0D-C0EB1B9482E8}" srcOrd="6" destOrd="0" presId="urn:microsoft.com/office/officeart/2008/layout/VerticalCurvedList"/>
    <dgm:cxn modelId="{8F1FB156-1928-4930-AF43-19DEEC438B93}" type="presParOf" srcId="{491CB2C9-FDBA-45A4-BA0D-C0EB1B9482E8}" destId="{D92CA4DE-5D4A-457C-AF4F-E213CC68CF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877A3-520F-4B74-B331-D7C055403A1D}">
      <dsp:nvSpPr>
        <dsp:cNvPr id="0" name=""/>
        <dsp:cNvSpPr/>
      </dsp:nvSpPr>
      <dsp:spPr>
        <a:xfrm>
          <a:off x="3745" y="818397"/>
          <a:ext cx="3872355" cy="4555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BAD92C-B200-4821-BCC7-C59A76224B66}">
      <dsp:nvSpPr>
        <dsp:cNvPr id="0" name=""/>
        <dsp:cNvSpPr/>
      </dsp:nvSpPr>
      <dsp:spPr>
        <a:xfrm>
          <a:off x="3745" y="989491"/>
          <a:ext cx="284477" cy="2844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16F56-0A56-4D29-B077-877DCEEDF619}">
      <dsp:nvSpPr>
        <dsp:cNvPr id="0" name=""/>
        <dsp:cNvSpPr/>
      </dsp:nvSpPr>
      <dsp:spPr>
        <a:xfrm>
          <a:off x="3745" y="0"/>
          <a:ext cx="3872355" cy="81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kern="1200" dirty="0">
              <a:solidFill>
                <a:srgbClr val="FF0000"/>
              </a:solidFill>
            </a:rPr>
            <a:t>理论预测</a:t>
          </a:r>
          <a:endParaRPr lang="en-US" altLang="zh-CN" sz="1800" b="1" kern="1200" dirty="0">
            <a:solidFill>
              <a:srgbClr val="FF0000"/>
            </a:solidFill>
          </a:endParaRPr>
        </a:p>
      </dsp:txBody>
      <dsp:txXfrm>
        <a:off x="3745" y="0"/>
        <a:ext cx="3872355" cy="818397"/>
      </dsp:txXfrm>
    </dsp:sp>
    <dsp:sp modelId="{70E014CD-394C-4BF5-98A7-D118A857541A}">
      <dsp:nvSpPr>
        <dsp:cNvPr id="0" name=""/>
        <dsp:cNvSpPr/>
      </dsp:nvSpPr>
      <dsp:spPr>
        <a:xfrm>
          <a:off x="3745" y="1652599"/>
          <a:ext cx="284470" cy="284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C69CE1-C15B-4B80-AA03-BCDACBD6516C}">
      <dsp:nvSpPr>
        <dsp:cNvPr id="0" name=""/>
        <dsp:cNvSpPr/>
      </dsp:nvSpPr>
      <dsp:spPr>
        <a:xfrm>
          <a:off x="274810" y="1463284"/>
          <a:ext cx="3601290" cy="66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已知</a:t>
          </a:r>
          <a:r>
            <a:rPr lang="en-US" altLang="zh-CN" sz="1800" kern="1200" dirty="0" err="1"/>
            <a:t>ncRNA</a:t>
          </a:r>
          <a:r>
            <a:rPr lang="en-US" altLang="zh-CN" sz="1800" kern="1200" dirty="0"/>
            <a:t> </a:t>
          </a:r>
          <a:r>
            <a:rPr lang="zh-CN" altLang="en-US" sz="1800" kern="1200" dirty="0"/>
            <a:t>提取特征，进行搜索</a:t>
          </a:r>
        </a:p>
      </dsp:txBody>
      <dsp:txXfrm>
        <a:off x="274810" y="1463284"/>
        <a:ext cx="3601290" cy="663100"/>
      </dsp:txXfrm>
    </dsp:sp>
    <dsp:sp modelId="{FEFC123A-455F-4CDD-B41E-FCFB82BBADDD}">
      <dsp:nvSpPr>
        <dsp:cNvPr id="0" name=""/>
        <dsp:cNvSpPr/>
      </dsp:nvSpPr>
      <dsp:spPr>
        <a:xfrm>
          <a:off x="3745" y="2315700"/>
          <a:ext cx="284470" cy="284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57165E-F58A-42B4-817B-1FE90DDFB3D3}">
      <dsp:nvSpPr>
        <dsp:cNvPr id="0" name=""/>
        <dsp:cNvSpPr/>
      </dsp:nvSpPr>
      <dsp:spPr>
        <a:xfrm>
          <a:off x="274810" y="2126384"/>
          <a:ext cx="3601290" cy="66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 err="1"/>
            <a:t>snoScan</a:t>
          </a:r>
          <a:r>
            <a:rPr lang="en-US" altLang="zh-CN" sz="1800" kern="1200" dirty="0"/>
            <a:t>, </a:t>
          </a:r>
          <a:r>
            <a:rPr lang="en-US" altLang="zh-CN" sz="1800" kern="1200" dirty="0" err="1"/>
            <a:t>snoGPS</a:t>
          </a:r>
          <a:r>
            <a:rPr lang="en-US" altLang="zh-CN" sz="1800" kern="1200" dirty="0"/>
            <a:t>, </a:t>
          </a:r>
          <a:r>
            <a:rPr lang="en-US" altLang="zh-CN" sz="1800" kern="1200" dirty="0" err="1"/>
            <a:t>tRNAScan</a:t>
          </a:r>
          <a:r>
            <a:rPr lang="en-US" altLang="zh-CN" sz="1800" kern="1200" dirty="0"/>
            <a:t>, </a:t>
          </a:r>
          <a:r>
            <a:rPr lang="en-US" altLang="zh-CN" sz="1800" kern="1200" dirty="0" err="1"/>
            <a:t>mirScan</a:t>
          </a:r>
          <a:r>
            <a:rPr lang="en-US" altLang="zh-CN" sz="1800" kern="1200" dirty="0"/>
            <a:t>, </a:t>
          </a:r>
          <a:r>
            <a:rPr lang="en-US" altLang="zh-CN" sz="1800" kern="1200" dirty="0" err="1"/>
            <a:t>RNAz</a:t>
          </a:r>
          <a:r>
            <a:rPr lang="en-US" altLang="zh-CN" sz="1800" kern="1200" dirty="0"/>
            <a:t>, </a:t>
          </a:r>
          <a:r>
            <a:rPr lang="en-US" altLang="zh-CN" sz="1800" kern="1200" dirty="0" err="1"/>
            <a:t>RNAmotif</a:t>
          </a:r>
          <a:r>
            <a:rPr lang="en-US" altLang="zh-CN" sz="1800" kern="1200" dirty="0"/>
            <a:t> </a:t>
          </a:r>
          <a:r>
            <a:rPr lang="zh-CN" altLang="en-US" sz="1800" kern="1200" dirty="0"/>
            <a:t>等软件</a:t>
          </a:r>
        </a:p>
      </dsp:txBody>
      <dsp:txXfrm>
        <a:off x="274810" y="2126384"/>
        <a:ext cx="3601290" cy="663100"/>
      </dsp:txXfrm>
    </dsp:sp>
    <dsp:sp modelId="{6F72F098-43B0-4F7D-8382-F145F699B413}">
      <dsp:nvSpPr>
        <dsp:cNvPr id="0" name=""/>
        <dsp:cNvSpPr/>
      </dsp:nvSpPr>
      <dsp:spPr>
        <a:xfrm>
          <a:off x="4069718" y="818397"/>
          <a:ext cx="3872355" cy="4555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97C7FF-528C-4A30-894C-39829EE13288}">
      <dsp:nvSpPr>
        <dsp:cNvPr id="0" name=""/>
        <dsp:cNvSpPr/>
      </dsp:nvSpPr>
      <dsp:spPr>
        <a:xfrm>
          <a:off x="4069718" y="989491"/>
          <a:ext cx="284477" cy="2844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30BF32-64D5-4AFC-8692-2AA9A9319E98}">
      <dsp:nvSpPr>
        <dsp:cNvPr id="0" name=""/>
        <dsp:cNvSpPr/>
      </dsp:nvSpPr>
      <dsp:spPr>
        <a:xfrm>
          <a:off x="4069718" y="0"/>
          <a:ext cx="3872355" cy="81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FF0000"/>
              </a:solidFill>
            </a:rPr>
            <a:t>实验检测</a:t>
          </a:r>
        </a:p>
      </dsp:txBody>
      <dsp:txXfrm>
        <a:off x="4069718" y="0"/>
        <a:ext cx="3872355" cy="818397"/>
      </dsp:txXfrm>
    </dsp:sp>
    <dsp:sp modelId="{F9419DD4-1497-47CA-8CFC-30CD70C69C52}">
      <dsp:nvSpPr>
        <dsp:cNvPr id="0" name=""/>
        <dsp:cNvSpPr/>
      </dsp:nvSpPr>
      <dsp:spPr>
        <a:xfrm>
          <a:off x="4069718" y="1652599"/>
          <a:ext cx="284470" cy="284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A3AD0A-71C3-4E80-81EF-DB09415A4443}">
      <dsp:nvSpPr>
        <dsp:cNvPr id="0" name=""/>
        <dsp:cNvSpPr/>
      </dsp:nvSpPr>
      <dsp:spPr>
        <a:xfrm>
          <a:off x="4340783" y="1463284"/>
          <a:ext cx="3601290" cy="66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构建</a:t>
          </a:r>
          <a:r>
            <a:rPr lang="en-US" altLang="zh-CN" sz="1700" kern="1200" dirty="0" err="1"/>
            <a:t>ncRNA</a:t>
          </a:r>
          <a:r>
            <a:rPr lang="zh-CN" altLang="en-US" sz="1700" kern="1200" dirty="0"/>
            <a:t>的</a:t>
          </a:r>
          <a:r>
            <a:rPr lang="en-US" altLang="zh-CN" sz="1700" kern="1200" dirty="0" err="1"/>
            <a:t>cDNA</a:t>
          </a:r>
          <a:r>
            <a:rPr lang="zh-CN" altLang="en-US" sz="1700" kern="1200" dirty="0"/>
            <a:t>文库，克隆测序</a:t>
          </a:r>
          <a:r>
            <a:rPr lang="en-US" altLang="zh-CN" sz="1700" kern="1200" baseline="0" dirty="0"/>
            <a:t> </a:t>
          </a:r>
          <a:endParaRPr lang="zh-CN" altLang="en-US" sz="1700" kern="1200" dirty="0"/>
        </a:p>
      </dsp:txBody>
      <dsp:txXfrm>
        <a:off x="4340783" y="1463284"/>
        <a:ext cx="3601290" cy="663100"/>
      </dsp:txXfrm>
    </dsp:sp>
    <dsp:sp modelId="{4F0E0F8B-7821-46BF-8365-138E78E6440D}">
      <dsp:nvSpPr>
        <dsp:cNvPr id="0" name=""/>
        <dsp:cNvSpPr/>
      </dsp:nvSpPr>
      <dsp:spPr>
        <a:xfrm>
          <a:off x="4069718" y="2315700"/>
          <a:ext cx="284470" cy="284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D19B01-EC51-480A-AFD9-88D6E95A035B}">
      <dsp:nvSpPr>
        <dsp:cNvPr id="0" name=""/>
        <dsp:cNvSpPr/>
      </dsp:nvSpPr>
      <dsp:spPr>
        <a:xfrm>
          <a:off x="4340783" y="2126384"/>
          <a:ext cx="3601290" cy="66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分离纯化</a:t>
          </a:r>
          <a:r>
            <a:rPr lang="en-US" altLang="zh-CN" sz="1700" kern="1200" dirty="0" err="1"/>
            <a:t>ncRNA</a:t>
          </a:r>
          <a:r>
            <a:rPr lang="zh-CN" altLang="en-US" sz="1700" kern="1200" dirty="0"/>
            <a:t>直接测序</a:t>
          </a:r>
        </a:p>
      </dsp:txBody>
      <dsp:txXfrm>
        <a:off x="4340783" y="2126384"/>
        <a:ext cx="3601290" cy="663100"/>
      </dsp:txXfrm>
    </dsp:sp>
    <dsp:sp modelId="{F40E62D2-FB83-4C43-8DAD-6EFC9BE73158}">
      <dsp:nvSpPr>
        <dsp:cNvPr id="0" name=""/>
        <dsp:cNvSpPr/>
      </dsp:nvSpPr>
      <dsp:spPr>
        <a:xfrm>
          <a:off x="4069718" y="2978800"/>
          <a:ext cx="284470" cy="284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707165-0569-4D21-8194-DC0CE8B1BE17}">
      <dsp:nvSpPr>
        <dsp:cNvPr id="0" name=""/>
        <dsp:cNvSpPr/>
      </dsp:nvSpPr>
      <dsp:spPr>
        <a:xfrm>
          <a:off x="4340783" y="2789485"/>
          <a:ext cx="3601290" cy="66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全基因组</a:t>
          </a:r>
          <a:r>
            <a:rPr lang="en-US" altLang="zh-CN" sz="1700" kern="1200" dirty="0"/>
            <a:t>tiling array</a:t>
          </a:r>
          <a:r>
            <a:rPr lang="zh-CN" altLang="en-US" sz="1700" kern="1200" dirty="0"/>
            <a:t>芯片技术</a:t>
          </a:r>
        </a:p>
      </dsp:txBody>
      <dsp:txXfrm>
        <a:off x="4340783" y="2789485"/>
        <a:ext cx="3601290" cy="663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01FDD-1E58-4EC6-ACAE-8BD67E1E715C}">
      <dsp:nvSpPr>
        <dsp:cNvPr id="0" name=""/>
        <dsp:cNvSpPr/>
      </dsp:nvSpPr>
      <dsp:spPr>
        <a:xfrm>
          <a:off x="0" y="0"/>
          <a:ext cx="2626760" cy="1050704"/>
        </a:xfrm>
        <a:prstGeom prst="chevr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通过互作、共表达、共定位</a:t>
          </a:r>
        </a:p>
      </dsp:txBody>
      <dsp:txXfrm>
        <a:off x="525352" y="0"/>
        <a:ext cx="1576056" cy="1050704"/>
      </dsp:txXfrm>
    </dsp:sp>
    <dsp:sp modelId="{40293291-3F0A-4775-BA7F-2C3C467F6645}">
      <dsp:nvSpPr>
        <dsp:cNvPr id="0" name=""/>
        <dsp:cNvSpPr/>
      </dsp:nvSpPr>
      <dsp:spPr>
        <a:xfrm>
          <a:off x="2367785" y="0"/>
          <a:ext cx="3683216" cy="1050704"/>
        </a:xfrm>
        <a:prstGeom prst="chevr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获得</a:t>
          </a:r>
          <a:r>
            <a:rPr lang="en-US" altLang="zh-CN" sz="1800" b="1" kern="1200" dirty="0" err="1">
              <a:solidFill>
                <a:schemeClr val="tx1"/>
              </a:solidFill>
            </a:rPr>
            <a:t>ncRNA</a:t>
          </a:r>
          <a:r>
            <a:rPr lang="zh-CN" altLang="en-US" sz="1800" b="1" kern="1200" dirty="0">
              <a:solidFill>
                <a:schemeClr val="tx1"/>
              </a:solidFill>
            </a:rPr>
            <a:t>相关的一组基因和其它互作因子（</a:t>
          </a:r>
          <a:r>
            <a:rPr lang="en-US" altLang="zh-CN" sz="1800" b="1" kern="1200" dirty="0" err="1">
              <a:solidFill>
                <a:schemeClr val="tx1"/>
              </a:solidFill>
            </a:rPr>
            <a:t>miRNA</a:t>
          </a:r>
          <a:r>
            <a:rPr lang="zh-CN" altLang="en-US" sz="1800" b="1" kern="1200" dirty="0">
              <a:solidFill>
                <a:schemeClr val="tx1"/>
              </a:solidFill>
            </a:rPr>
            <a:t>等）</a:t>
          </a:r>
        </a:p>
      </dsp:txBody>
      <dsp:txXfrm>
        <a:off x="2893137" y="0"/>
        <a:ext cx="2632512" cy="1050704"/>
      </dsp:txXfrm>
    </dsp:sp>
    <dsp:sp modelId="{B634EE28-DFA1-471C-B8FC-B83F52A9479F}">
      <dsp:nvSpPr>
        <dsp:cNvPr id="0" name=""/>
        <dsp:cNvSpPr/>
      </dsp:nvSpPr>
      <dsp:spPr>
        <a:xfrm>
          <a:off x="5759578" y="0"/>
          <a:ext cx="2626760" cy="1050704"/>
        </a:xfrm>
        <a:prstGeom prst="chevr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功能富集</a:t>
          </a:r>
        </a:p>
      </dsp:txBody>
      <dsp:txXfrm>
        <a:off x="6284930" y="0"/>
        <a:ext cx="1576056" cy="1050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2CA2C-C322-4245-90A0-952AA2D14BFC}">
      <dsp:nvSpPr>
        <dsp:cNvPr id="0" name=""/>
        <dsp:cNvSpPr/>
      </dsp:nvSpPr>
      <dsp:spPr>
        <a:xfrm>
          <a:off x="2491" y="0"/>
          <a:ext cx="3034959" cy="1213657"/>
        </a:xfrm>
        <a:prstGeom prst="chevr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收集功能注释数据和相关性数据</a:t>
          </a:r>
        </a:p>
      </dsp:txBody>
      <dsp:txXfrm>
        <a:off x="609320" y="0"/>
        <a:ext cx="1821302" cy="1213657"/>
      </dsp:txXfrm>
    </dsp:sp>
    <dsp:sp modelId="{0DC2153D-C8B2-47B0-A2A5-C9DE27D2DD0A}">
      <dsp:nvSpPr>
        <dsp:cNvPr id="0" name=""/>
        <dsp:cNvSpPr/>
      </dsp:nvSpPr>
      <dsp:spPr>
        <a:xfrm>
          <a:off x="2733954" y="0"/>
          <a:ext cx="3034959" cy="1213657"/>
        </a:xfrm>
        <a:prstGeom prst="chevr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建立编码</a:t>
          </a:r>
          <a:r>
            <a:rPr lang="en-US" altLang="zh-CN" sz="1800" b="1" kern="1200" dirty="0"/>
            <a:t>-</a:t>
          </a:r>
          <a:r>
            <a:rPr lang="zh-CN" altLang="en-US" sz="1800" b="1" kern="1200" dirty="0"/>
            <a:t>非编码网络，划分功能模块</a:t>
          </a:r>
        </a:p>
      </dsp:txBody>
      <dsp:txXfrm>
        <a:off x="3340783" y="0"/>
        <a:ext cx="1821302" cy="1213657"/>
      </dsp:txXfrm>
    </dsp:sp>
    <dsp:sp modelId="{FC67910A-EED4-40A2-830F-226285741CB5}">
      <dsp:nvSpPr>
        <dsp:cNvPr id="0" name=""/>
        <dsp:cNvSpPr/>
      </dsp:nvSpPr>
      <dsp:spPr>
        <a:xfrm>
          <a:off x="5465418" y="0"/>
          <a:ext cx="3034959" cy="1213657"/>
        </a:xfrm>
        <a:prstGeom prst="chevr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赋予模块内</a:t>
          </a:r>
          <a:r>
            <a:rPr lang="en-US" altLang="zh-CN" sz="1800" b="1" kern="1200" dirty="0" err="1"/>
            <a:t>ncRNA</a:t>
          </a:r>
          <a:r>
            <a:rPr lang="en-US" altLang="zh-CN" sz="1800" b="1" kern="1200" dirty="0"/>
            <a:t> </a:t>
          </a:r>
          <a:r>
            <a:rPr lang="zh-CN" altLang="en-US" sz="1800" b="1" kern="1200" dirty="0"/>
            <a:t>功能</a:t>
          </a:r>
        </a:p>
      </dsp:txBody>
      <dsp:txXfrm>
        <a:off x="6072247" y="0"/>
        <a:ext cx="1821302" cy="1213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90B13-50E7-4E75-932C-FF0D64D6F8CC}">
      <dsp:nvSpPr>
        <dsp:cNvPr id="0" name=""/>
        <dsp:cNvSpPr/>
      </dsp:nvSpPr>
      <dsp:spPr>
        <a:xfrm>
          <a:off x="7647" y="0"/>
          <a:ext cx="4571242" cy="1163781"/>
        </a:xfrm>
        <a:prstGeom prst="chevron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基于</a:t>
          </a:r>
          <a:r>
            <a:rPr lang="en-US" altLang="zh-CN" sz="1800" b="1" kern="1200" dirty="0" err="1">
              <a:solidFill>
                <a:schemeClr val="tx1"/>
              </a:solidFill>
            </a:rPr>
            <a:t>ncRNA</a:t>
          </a:r>
          <a:r>
            <a:rPr lang="en-US" altLang="zh-CN" sz="1800" b="1" kern="1200" dirty="0">
              <a:solidFill>
                <a:schemeClr val="tx1"/>
              </a:solidFill>
            </a:rPr>
            <a:t> </a:t>
          </a:r>
          <a:r>
            <a:rPr lang="zh-CN" altLang="en-US" sz="1800" b="1" kern="1200" dirty="0">
              <a:solidFill>
                <a:schemeClr val="tx1"/>
              </a:solidFill>
            </a:rPr>
            <a:t>序列，预测与其他</a:t>
          </a:r>
          <a:r>
            <a:rPr lang="en-US" altLang="zh-CN" sz="1800" b="1" kern="1200" dirty="0">
              <a:solidFill>
                <a:schemeClr val="tx1"/>
              </a:solidFill>
            </a:rPr>
            <a:t>RNA</a:t>
          </a:r>
          <a:r>
            <a:rPr lang="zh-CN" altLang="en-US" sz="1800" b="1" kern="1200" dirty="0">
              <a:solidFill>
                <a:schemeClr val="tx1"/>
              </a:solidFill>
            </a:rPr>
            <a:t>或蛋白的结合</a:t>
          </a:r>
        </a:p>
      </dsp:txBody>
      <dsp:txXfrm>
        <a:off x="589538" y="0"/>
        <a:ext cx="3407461" cy="1163781"/>
      </dsp:txXfrm>
    </dsp:sp>
    <dsp:sp modelId="{B1F5C747-42CD-4003-A4F3-5F3F1F125807}">
      <dsp:nvSpPr>
        <dsp:cNvPr id="0" name=""/>
        <dsp:cNvSpPr/>
      </dsp:nvSpPr>
      <dsp:spPr>
        <a:xfrm>
          <a:off x="4121765" y="0"/>
          <a:ext cx="4571242" cy="1163781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根据已知因子，推测</a:t>
          </a:r>
          <a:r>
            <a:rPr lang="en-US" altLang="zh-CN" sz="1800" b="1" kern="1200" dirty="0" err="1">
              <a:solidFill>
                <a:schemeClr val="tx1"/>
              </a:solidFill>
            </a:rPr>
            <a:t>ncRNA</a:t>
          </a:r>
          <a:r>
            <a:rPr lang="en-US" altLang="zh-CN" sz="1800" b="1" kern="1200" dirty="0">
              <a:solidFill>
                <a:schemeClr val="tx1"/>
              </a:solidFill>
            </a:rPr>
            <a:t> </a:t>
          </a:r>
          <a:r>
            <a:rPr lang="zh-CN" altLang="en-US" sz="1800" b="1" kern="1200" dirty="0">
              <a:solidFill>
                <a:schemeClr val="tx1"/>
              </a:solidFill>
            </a:rPr>
            <a:t>功能</a:t>
          </a:r>
        </a:p>
      </dsp:txBody>
      <dsp:txXfrm>
        <a:off x="4703656" y="0"/>
        <a:ext cx="3407461" cy="1163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877A3-520F-4B74-B331-D7C055403A1D}">
      <dsp:nvSpPr>
        <dsp:cNvPr id="0" name=""/>
        <dsp:cNvSpPr/>
      </dsp:nvSpPr>
      <dsp:spPr>
        <a:xfrm>
          <a:off x="19175" y="895141"/>
          <a:ext cx="4235480" cy="4982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BAD92C-B200-4821-BCC7-C59A76224B66}">
      <dsp:nvSpPr>
        <dsp:cNvPr id="0" name=""/>
        <dsp:cNvSpPr/>
      </dsp:nvSpPr>
      <dsp:spPr>
        <a:xfrm>
          <a:off x="19175" y="1082279"/>
          <a:ext cx="311153" cy="3111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16F56-0A56-4D29-B077-877DCEEDF619}">
      <dsp:nvSpPr>
        <dsp:cNvPr id="0" name=""/>
        <dsp:cNvSpPr/>
      </dsp:nvSpPr>
      <dsp:spPr>
        <a:xfrm>
          <a:off x="19175" y="0"/>
          <a:ext cx="4235480" cy="895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1800" b="1" kern="1200" dirty="0" err="1">
              <a:solidFill>
                <a:srgbClr val="FF0000"/>
              </a:solidFill>
            </a:rPr>
            <a:t>lncRNA</a:t>
          </a:r>
          <a:endParaRPr lang="en-US" altLang="zh-CN" sz="1800" b="1" kern="1200" dirty="0">
            <a:solidFill>
              <a:srgbClr val="FF0000"/>
            </a:solidFill>
          </a:endParaRPr>
        </a:p>
      </dsp:txBody>
      <dsp:txXfrm>
        <a:off x="19175" y="0"/>
        <a:ext cx="4235480" cy="895141"/>
      </dsp:txXfrm>
    </dsp:sp>
    <dsp:sp modelId="{70E014CD-394C-4BF5-98A7-D118A857541A}">
      <dsp:nvSpPr>
        <dsp:cNvPr id="0" name=""/>
        <dsp:cNvSpPr/>
      </dsp:nvSpPr>
      <dsp:spPr>
        <a:xfrm>
          <a:off x="19175" y="1807569"/>
          <a:ext cx="311146" cy="311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C69CE1-C15B-4B80-AA03-BCDACBD6516C}">
      <dsp:nvSpPr>
        <dsp:cNvPr id="0" name=""/>
        <dsp:cNvSpPr/>
      </dsp:nvSpPr>
      <dsp:spPr>
        <a:xfrm>
          <a:off x="255353" y="1600501"/>
          <a:ext cx="4059608" cy="72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2015</a:t>
          </a:r>
          <a:r>
            <a:rPr lang="zh-CN" altLang="en-US" sz="1800" kern="1200" dirty="0"/>
            <a:t>年，发现骨骼肌特异表达</a:t>
          </a:r>
          <a:r>
            <a:rPr lang="en-US" altLang="zh-CN" sz="1800" kern="1200" dirty="0" err="1"/>
            <a:t>lncRNA</a:t>
          </a:r>
          <a:r>
            <a:rPr lang="en-US" altLang="zh-CN" sz="1800" kern="1200" dirty="0"/>
            <a:t> </a:t>
          </a:r>
          <a:r>
            <a:rPr lang="zh-CN" altLang="en-US" sz="1800" kern="1200" dirty="0"/>
            <a:t>编码</a:t>
          </a:r>
          <a:r>
            <a:rPr lang="en-US" altLang="zh-CN" sz="1800" kern="1200" dirty="0"/>
            <a:t>46</a:t>
          </a:r>
          <a:r>
            <a:rPr lang="zh-CN" altLang="en-US" sz="1800" kern="1200" dirty="0"/>
            <a:t>氨基酸的微肽（</a:t>
          </a:r>
          <a:r>
            <a:rPr lang="en-US" altLang="zh-CN" sz="1800" kern="1200" dirty="0"/>
            <a:t>MLN</a:t>
          </a:r>
          <a:r>
            <a:rPr lang="zh-CN" altLang="en-US" sz="1800" kern="1200" dirty="0"/>
            <a:t>）</a:t>
          </a:r>
          <a:endParaRPr lang="en-US" altLang="zh-CN" sz="1800" kern="1200" dirty="0"/>
        </a:p>
      </dsp:txBody>
      <dsp:txXfrm>
        <a:off x="255353" y="1600501"/>
        <a:ext cx="4059608" cy="725282"/>
      </dsp:txXfrm>
    </dsp:sp>
    <dsp:sp modelId="{FEFC123A-455F-4CDD-B41E-FCFB82BBADDD}">
      <dsp:nvSpPr>
        <dsp:cNvPr id="0" name=""/>
        <dsp:cNvSpPr/>
      </dsp:nvSpPr>
      <dsp:spPr>
        <a:xfrm>
          <a:off x="79482" y="2532851"/>
          <a:ext cx="311146" cy="311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57165E-F58A-42B4-817B-1FE90DDFB3D3}">
      <dsp:nvSpPr>
        <dsp:cNvPr id="0" name=""/>
        <dsp:cNvSpPr/>
      </dsp:nvSpPr>
      <dsp:spPr>
        <a:xfrm>
          <a:off x="343153" y="2276580"/>
          <a:ext cx="3938996" cy="72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2016</a:t>
          </a:r>
          <a:r>
            <a:rPr lang="zh-CN" altLang="en-US" sz="1800" kern="1200" dirty="0"/>
            <a:t>年，发现另</a:t>
          </a:r>
          <a:r>
            <a:rPr lang="en-US" altLang="zh-CN" sz="1800" kern="1200" dirty="0" err="1"/>
            <a:t>LncRNA</a:t>
          </a:r>
          <a:r>
            <a:rPr lang="en-US" altLang="zh-CN" sz="1800" kern="1200" dirty="0"/>
            <a:t> ,</a:t>
          </a:r>
          <a:r>
            <a:rPr lang="zh-CN" altLang="en-US" sz="1800" kern="1200" dirty="0"/>
            <a:t>编码微肽</a:t>
          </a:r>
          <a:r>
            <a:rPr lang="en-US" altLang="zh-CN" sz="1800" kern="1200" dirty="0"/>
            <a:t>DWORF,</a:t>
          </a:r>
          <a:r>
            <a:rPr lang="zh-CN" altLang="en-US" sz="1800" kern="1200" dirty="0"/>
            <a:t>可增强</a:t>
          </a:r>
          <a:r>
            <a:rPr lang="en-US" altLang="zh-CN" sz="1800" kern="1200" dirty="0"/>
            <a:t>ATP</a:t>
          </a:r>
          <a:r>
            <a:rPr lang="zh-CN" altLang="en-US" sz="1800" kern="1200" dirty="0"/>
            <a:t>酶</a:t>
          </a:r>
          <a:r>
            <a:rPr lang="en-US" altLang="zh-CN" sz="1800" kern="1200" dirty="0"/>
            <a:t>SERCA</a:t>
          </a:r>
          <a:r>
            <a:rPr lang="zh-CN" altLang="en-US" sz="1800" kern="1200" dirty="0"/>
            <a:t>活性。</a:t>
          </a:r>
        </a:p>
      </dsp:txBody>
      <dsp:txXfrm>
        <a:off x="343153" y="2276580"/>
        <a:ext cx="3938996" cy="725282"/>
      </dsp:txXfrm>
    </dsp:sp>
    <dsp:sp modelId="{6F72F098-43B0-4F7D-8382-F145F699B413}">
      <dsp:nvSpPr>
        <dsp:cNvPr id="0" name=""/>
        <dsp:cNvSpPr/>
      </dsp:nvSpPr>
      <dsp:spPr>
        <a:xfrm>
          <a:off x="4526736" y="895141"/>
          <a:ext cx="4235480" cy="4982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97C7FF-528C-4A30-894C-39829EE13288}">
      <dsp:nvSpPr>
        <dsp:cNvPr id="0" name=""/>
        <dsp:cNvSpPr/>
      </dsp:nvSpPr>
      <dsp:spPr>
        <a:xfrm>
          <a:off x="4526736" y="1082279"/>
          <a:ext cx="311153" cy="3111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30BF32-64D5-4AFC-8692-2AA9A9319E98}">
      <dsp:nvSpPr>
        <dsp:cNvPr id="0" name=""/>
        <dsp:cNvSpPr/>
      </dsp:nvSpPr>
      <dsp:spPr>
        <a:xfrm>
          <a:off x="4526736" y="0"/>
          <a:ext cx="4235480" cy="895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 err="1">
              <a:solidFill>
                <a:srgbClr val="FF0000"/>
              </a:solidFill>
            </a:rPr>
            <a:t>circRNA</a:t>
          </a:r>
          <a:endParaRPr lang="zh-CN" altLang="en-US" sz="1800" b="1" kern="1200" dirty="0">
            <a:solidFill>
              <a:srgbClr val="FF0000"/>
            </a:solidFill>
          </a:endParaRPr>
        </a:p>
      </dsp:txBody>
      <dsp:txXfrm>
        <a:off x="4526736" y="0"/>
        <a:ext cx="4235480" cy="895141"/>
      </dsp:txXfrm>
    </dsp:sp>
    <dsp:sp modelId="{F9419DD4-1497-47CA-8CFC-30CD70C69C52}">
      <dsp:nvSpPr>
        <dsp:cNvPr id="0" name=""/>
        <dsp:cNvSpPr/>
      </dsp:nvSpPr>
      <dsp:spPr>
        <a:xfrm>
          <a:off x="4526736" y="1807569"/>
          <a:ext cx="311146" cy="311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A3AD0A-71C3-4E80-81EF-DB09415A4443}">
      <dsp:nvSpPr>
        <dsp:cNvPr id="0" name=""/>
        <dsp:cNvSpPr/>
      </dsp:nvSpPr>
      <dsp:spPr>
        <a:xfrm>
          <a:off x="4823220" y="1600501"/>
          <a:ext cx="3938996" cy="72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Circ-ZNF609</a:t>
          </a:r>
          <a:r>
            <a:rPr lang="zh-CN" altLang="en-US" sz="1800" kern="1200" dirty="0"/>
            <a:t>编码蛋白，参与肌肉发生</a:t>
          </a:r>
        </a:p>
      </dsp:txBody>
      <dsp:txXfrm>
        <a:off x="4823220" y="1600501"/>
        <a:ext cx="3938996" cy="725282"/>
      </dsp:txXfrm>
    </dsp:sp>
    <dsp:sp modelId="{4F0E0F8B-7821-46BF-8365-138E78E6440D}">
      <dsp:nvSpPr>
        <dsp:cNvPr id="0" name=""/>
        <dsp:cNvSpPr/>
      </dsp:nvSpPr>
      <dsp:spPr>
        <a:xfrm>
          <a:off x="4526736" y="2532851"/>
          <a:ext cx="311146" cy="311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D19B01-EC51-480A-AFD9-88D6E95A035B}">
      <dsp:nvSpPr>
        <dsp:cNvPr id="0" name=""/>
        <dsp:cNvSpPr/>
      </dsp:nvSpPr>
      <dsp:spPr>
        <a:xfrm>
          <a:off x="4823220" y="2325783"/>
          <a:ext cx="3938996" cy="72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果蝇大脑中也发现大量</a:t>
          </a:r>
          <a:r>
            <a:rPr lang="en-US" altLang="zh-CN" sz="1800" kern="1200" dirty="0" err="1"/>
            <a:t>circRNA</a:t>
          </a:r>
          <a:r>
            <a:rPr lang="zh-CN" altLang="en-US" sz="1800" kern="1200" dirty="0"/>
            <a:t>编码蛋白质或多肽</a:t>
          </a:r>
        </a:p>
      </dsp:txBody>
      <dsp:txXfrm>
        <a:off x="4823220" y="2325783"/>
        <a:ext cx="3938996" cy="7252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70100-6BEA-4BFC-AEE8-91CCF9323044}">
      <dsp:nvSpPr>
        <dsp:cNvPr id="0" name=""/>
        <dsp:cNvSpPr/>
      </dsp:nvSpPr>
      <dsp:spPr>
        <a:xfrm>
          <a:off x="0" y="566799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0393C-A595-4A86-AF94-4252BAA36859}">
      <dsp:nvSpPr>
        <dsp:cNvPr id="0" name=""/>
        <dsp:cNvSpPr/>
      </dsp:nvSpPr>
      <dsp:spPr>
        <a:xfrm>
          <a:off x="304800" y="271599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前体具有典型的发夹结构</a:t>
          </a:r>
        </a:p>
      </dsp:txBody>
      <dsp:txXfrm>
        <a:off x="333621" y="300420"/>
        <a:ext cx="4209558" cy="532758"/>
      </dsp:txXfrm>
    </dsp:sp>
    <dsp:sp modelId="{B5A40600-0A8A-4FFB-A93E-D37564A5BD25}">
      <dsp:nvSpPr>
        <dsp:cNvPr id="0" name=""/>
        <dsp:cNvSpPr/>
      </dsp:nvSpPr>
      <dsp:spPr>
        <a:xfrm>
          <a:off x="0" y="14740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5A445-3CED-4510-87D6-516DFAA37052}">
      <dsp:nvSpPr>
        <dsp:cNvPr id="0" name=""/>
        <dsp:cNvSpPr/>
      </dsp:nvSpPr>
      <dsp:spPr>
        <a:xfrm>
          <a:off x="304800" y="1178799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能找到</a:t>
          </a:r>
          <a:r>
            <a:rPr lang="en-US" altLang="zh-CN" sz="2000" b="1" kern="1200" dirty="0" err="1"/>
            <a:t>miRNA</a:t>
          </a:r>
          <a:r>
            <a:rPr lang="en-US" altLang="zh-CN" sz="2000" b="1" kern="1200" dirty="0"/>
            <a:t>/</a:t>
          </a:r>
          <a:r>
            <a:rPr lang="en-US" altLang="zh-CN" sz="2000" b="1" kern="1200" dirty="0" err="1"/>
            <a:t>miRNA</a:t>
          </a:r>
          <a:r>
            <a:rPr lang="en-US" altLang="zh-CN" sz="2000" b="1" kern="1200" dirty="0"/>
            <a:t>*</a:t>
          </a:r>
          <a:r>
            <a:rPr lang="zh-CN" altLang="en-US" sz="2000" b="1" kern="1200" dirty="0"/>
            <a:t>二聚中间体</a:t>
          </a:r>
        </a:p>
      </dsp:txBody>
      <dsp:txXfrm>
        <a:off x="333621" y="1207620"/>
        <a:ext cx="4209558" cy="532758"/>
      </dsp:txXfrm>
    </dsp:sp>
    <dsp:sp modelId="{65640A9E-746C-4AB3-BD55-3ABF1B04FA3E}">
      <dsp:nvSpPr>
        <dsp:cNvPr id="0" name=""/>
        <dsp:cNvSpPr/>
      </dsp:nvSpPr>
      <dsp:spPr>
        <a:xfrm>
          <a:off x="0" y="23812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1F3E5-1F86-4C39-8585-83CDB519DE5C}">
      <dsp:nvSpPr>
        <dsp:cNvPr id="0" name=""/>
        <dsp:cNvSpPr/>
      </dsp:nvSpPr>
      <dsp:spPr>
        <a:xfrm>
          <a:off x="304800" y="2086000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在</a:t>
          </a:r>
          <a:r>
            <a:rPr lang="en-US" altLang="zh-CN" sz="2000" b="1" kern="1200" dirty="0"/>
            <a:t>AGO</a:t>
          </a:r>
          <a:r>
            <a:rPr lang="zh-CN" altLang="en-US" sz="2000" b="1" kern="1200" dirty="0"/>
            <a:t>蛋白中富集</a:t>
          </a:r>
        </a:p>
      </dsp:txBody>
      <dsp:txXfrm>
        <a:off x="333621" y="2114821"/>
        <a:ext cx="4209558" cy="532758"/>
      </dsp:txXfrm>
    </dsp:sp>
    <dsp:sp modelId="{6B2287E5-F7B0-41F5-AD29-1B4499FE4E9A}">
      <dsp:nvSpPr>
        <dsp:cNvPr id="0" name=""/>
        <dsp:cNvSpPr/>
      </dsp:nvSpPr>
      <dsp:spPr>
        <a:xfrm>
          <a:off x="0" y="32884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263EC-D5E8-4D6F-A62F-787B58EB7E08}">
      <dsp:nvSpPr>
        <dsp:cNvPr id="0" name=""/>
        <dsp:cNvSpPr/>
      </dsp:nvSpPr>
      <dsp:spPr>
        <a:xfrm>
          <a:off x="304800" y="2993200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/>
            <a:t>Dicer </a:t>
          </a:r>
          <a:r>
            <a:rPr lang="zh-CN" altLang="en-US" sz="2000" b="1" kern="1200" dirty="0"/>
            <a:t>或</a:t>
          </a:r>
          <a:r>
            <a:rPr lang="en-US" altLang="zh-CN" sz="2000" b="1" kern="1200" dirty="0"/>
            <a:t>DCL1</a:t>
          </a:r>
          <a:r>
            <a:rPr lang="zh-CN" altLang="en-US" sz="2000" b="1" kern="1200" dirty="0"/>
            <a:t>酶加工依赖性</a:t>
          </a:r>
        </a:p>
      </dsp:txBody>
      <dsp:txXfrm>
        <a:off x="333621" y="3022021"/>
        <a:ext cx="4209558" cy="532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70100-6BEA-4BFC-AEE8-91CCF9323044}">
      <dsp:nvSpPr>
        <dsp:cNvPr id="0" name=""/>
        <dsp:cNvSpPr/>
      </dsp:nvSpPr>
      <dsp:spPr>
        <a:xfrm>
          <a:off x="0" y="252699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0393C-A595-4A86-AF94-4252BAA36859}">
      <dsp:nvSpPr>
        <dsp:cNvPr id="0" name=""/>
        <dsp:cNvSpPr/>
      </dsp:nvSpPr>
      <dsp:spPr>
        <a:xfrm>
          <a:off x="304800" y="31299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b="1" kern="1200" dirty="0"/>
            <a:t>种子序列的互补性</a:t>
          </a:r>
          <a:endParaRPr lang="zh-CN" altLang="en-US" sz="1500" b="1" kern="1200" dirty="0"/>
        </a:p>
      </dsp:txBody>
      <dsp:txXfrm>
        <a:off x="326416" y="52915"/>
        <a:ext cx="4223968" cy="399568"/>
      </dsp:txXfrm>
    </dsp:sp>
    <dsp:sp modelId="{B5A40600-0A8A-4FFB-A93E-D37564A5BD25}">
      <dsp:nvSpPr>
        <dsp:cNvPr id="0" name=""/>
        <dsp:cNvSpPr/>
      </dsp:nvSpPr>
      <dsp:spPr>
        <a:xfrm>
          <a:off x="0" y="93310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5A445-3CED-4510-87D6-516DFAA37052}">
      <dsp:nvSpPr>
        <dsp:cNvPr id="0" name=""/>
        <dsp:cNvSpPr/>
      </dsp:nvSpPr>
      <dsp:spPr>
        <a:xfrm>
          <a:off x="304800" y="711699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b="1" kern="1200" dirty="0"/>
            <a:t>序列保守性 </a:t>
          </a:r>
          <a:endParaRPr lang="zh-CN" altLang="en-US" sz="1500" b="1" kern="1200" dirty="0"/>
        </a:p>
      </dsp:txBody>
      <dsp:txXfrm>
        <a:off x="326416" y="733315"/>
        <a:ext cx="4223968" cy="399568"/>
      </dsp:txXfrm>
    </dsp:sp>
    <dsp:sp modelId="{65640A9E-746C-4AB3-BD55-3ABF1B04FA3E}">
      <dsp:nvSpPr>
        <dsp:cNvPr id="0" name=""/>
        <dsp:cNvSpPr/>
      </dsp:nvSpPr>
      <dsp:spPr>
        <a:xfrm>
          <a:off x="0" y="161350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1F3E5-1F86-4C39-8585-83CDB519DE5C}">
      <dsp:nvSpPr>
        <dsp:cNvPr id="0" name=""/>
        <dsp:cNvSpPr/>
      </dsp:nvSpPr>
      <dsp:spPr>
        <a:xfrm>
          <a:off x="304800" y="1392100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b="1" kern="1200" dirty="0"/>
            <a:t>热动力学因素</a:t>
          </a:r>
          <a:endParaRPr lang="zh-CN" altLang="en-US" sz="1500" b="1" kern="1200" dirty="0"/>
        </a:p>
      </dsp:txBody>
      <dsp:txXfrm>
        <a:off x="326416" y="1413716"/>
        <a:ext cx="4223968" cy="399568"/>
      </dsp:txXfrm>
    </dsp:sp>
    <dsp:sp modelId="{6B2287E5-F7B0-41F5-AD29-1B4499FE4E9A}">
      <dsp:nvSpPr>
        <dsp:cNvPr id="0" name=""/>
        <dsp:cNvSpPr/>
      </dsp:nvSpPr>
      <dsp:spPr>
        <a:xfrm>
          <a:off x="0" y="229390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263EC-D5E8-4D6F-A62F-787B58EB7E08}">
      <dsp:nvSpPr>
        <dsp:cNvPr id="0" name=""/>
        <dsp:cNvSpPr/>
      </dsp:nvSpPr>
      <dsp:spPr>
        <a:xfrm>
          <a:off x="304800" y="2041654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b="1" kern="1200" dirty="0"/>
            <a:t>位点的可结合性</a:t>
          </a:r>
          <a:endParaRPr lang="zh-CN" altLang="en-US" sz="1500" b="1" kern="1200" dirty="0"/>
        </a:p>
      </dsp:txBody>
      <dsp:txXfrm>
        <a:off x="326416" y="2063270"/>
        <a:ext cx="4223968" cy="399568"/>
      </dsp:txXfrm>
    </dsp:sp>
    <dsp:sp modelId="{B7E61BDC-4741-4208-B667-0CB73B66F329}">
      <dsp:nvSpPr>
        <dsp:cNvPr id="0" name=""/>
        <dsp:cNvSpPr/>
      </dsp:nvSpPr>
      <dsp:spPr>
        <a:xfrm>
          <a:off x="0" y="297430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2D0B3-2A7A-40BE-916B-C520008068D5}">
      <dsp:nvSpPr>
        <dsp:cNvPr id="0" name=""/>
        <dsp:cNvSpPr/>
      </dsp:nvSpPr>
      <dsp:spPr>
        <a:xfrm>
          <a:off x="304800" y="2752900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UTR</a:t>
          </a:r>
          <a:r>
            <a:rPr lang="zh-CN" sz="1500" b="1" kern="1200" dirty="0"/>
            <a:t>碱基分布</a:t>
          </a:r>
          <a:endParaRPr lang="zh-CN" altLang="en-US" sz="1500" b="1" kern="1200" dirty="0"/>
        </a:p>
      </dsp:txBody>
      <dsp:txXfrm>
        <a:off x="326416" y="2774516"/>
        <a:ext cx="4223968" cy="399568"/>
      </dsp:txXfrm>
    </dsp:sp>
    <dsp:sp modelId="{FA706C6D-0A87-4D55-AD45-B76C87E7BC51}">
      <dsp:nvSpPr>
        <dsp:cNvPr id="0" name=""/>
        <dsp:cNvSpPr/>
      </dsp:nvSpPr>
      <dsp:spPr>
        <a:xfrm>
          <a:off x="0" y="365470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8527A-E138-48D5-8F73-9A5EAF4FD0BC}">
      <dsp:nvSpPr>
        <dsp:cNvPr id="0" name=""/>
        <dsp:cNvSpPr/>
      </dsp:nvSpPr>
      <dsp:spPr>
        <a:xfrm>
          <a:off x="304800" y="3433300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miRNA</a:t>
          </a:r>
          <a:r>
            <a:rPr lang="zh-CN" sz="1500" b="1" kern="1200" dirty="0"/>
            <a:t>与靶基因组织分布的相关性</a:t>
          </a:r>
          <a:endParaRPr lang="zh-CN" altLang="en-US" sz="1500" b="1" kern="1200" dirty="0"/>
        </a:p>
      </dsp:txBody>
      <dsp:txXfrm>
        <a:off x="326416" y="3454916"/>
        <a:ext cx="4223968" cy="399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22113-8E4C-4EB4-9B7A-FE2768A23FB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5167B-EE9E-4AC7-8E0E-BF85AEBB2FEF}">
      <dsp:nvSpPr>
        <dsp:cNvPr id="0" name=""/>
        <dsp:cNvSpPr/>
      </dsp:nvSpPr>
      <dsp:spPr>
        <a:xfrm>
          <a:off x="564979" y="406400"/>
          <a:ext cx="6385837" cy="81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/>
            <a:t>非编码</a:t>
          </a:r>
          <a:r>
            <a:rPr lang="en-US" altLang="zh-CN" sz="3600" kern="1200" dirty="0"/>
            <a:t>RNA</a:t>
          </a:r>
          <a:r>
            <a:rPr lang="zh-CN" altLang="en-US" sz="3600" kern="1200" dirty="0"/>
            <a:t>的种类？</a:t>
          </a:r>
        </a:p>
      </dsp:txBody>
      <dsp:txXfrm>
        <a:off x="564979" y="406400"/>
        <a:ext cx="6385837" cy="812800"/>
      </dsp:txXfrm>
    </dsp:sp>
    <dsp:sp modelId="{F1EF6703-DCB9-453C-BF8E-8D0C20126584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22826-6B9C-4B45-82FC-AFD191A5AACF}">
      <dsp:nvSpPr>
        <dsp:cNvPr id="0" name=""/>
        <dsp:cNvSpPr/>
      </dsp:nvSpPr>
      <dsp:spPr>
        <a:xfrm>
          <a:off x="860432" y="1625599"/>
          <a:ext cx="6090384" cy="81280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/>
            <a:t>非编码</a:t>
          </a:r>
          <a:r>
            <a:rPr lang="en-US" altLang="zh-CN" sz="3600" kern="1200" dirty="0"/>
            <a:t>RNA</a:t>
          </a:r>
          <a:r>
            <a:rPr lang="zh-CN" altLang="en-US" sz="3600" kern="1200" dirty="0"/>
            <a:t>的功能？</a:t>
          </a:r>
        </a:p>
      </dsp:txBody>
      <dsp:txXfrm>
        <a:off x="860432" y="1625599"/>
        <a:ext cx="6090384" cy="812800"/>
      </dsp:txXfrm>
    </dsp:sp>
    <dsp:sp modelId="{DC47B2A5-1FB4-440C-B8E9-C03C9068E1BF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5FE7A-F415-436B-A029-3EE2C275D184}">
      <dsp:nvSpPr>
        <dsp:cNvPr id="0" name=""/>
        <dsp:cNvSpPr/>
      </dsp:nvSpPr>
      <dsp:spPr>
        <a:xfrm>
          <a:off x="564979" y="2844800"/>
          <a:ext cx="6385837" cy="81280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kern="1200" dirty="0" err="1"/>
            <a:t>miRNA</a:t>
          </a:r>
          <a:r>
            <a:rPr lang="zh-CN" altLang="en-US" sz="3600" kern="1200" dirty="0"/>
            <a:t>的生物信息学分析</a:t>
          </a:r>
        </a:p>
      </dsp:txBody>
      <dsp:txXfrm>
        <a:off x="564979" y="2844800"/>
        <a:ext cx="6385837" cy="812800"/>
      </dsp:txXfrm>
    </dsp:sp>
    <dsp:sp modelId="{D92CA4DE-5D4A-457C-AF4F-E213CC68CF5C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#5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C18D3-E1CD-4462-8458-48673694245B}" type="datetimeFigureOut">
              <a:rPr lang="zh-CN" altLang="en-US" smtClean="0"/>
              <a:pPr/>
              <a:t>2019/2/8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C414E-E84C-4E0F-86E5-1A2045D29E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54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C414E-E84C-4E0F-86E5-1A2045D29E2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48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C414E-E84C-4E0F-86E5-1A2045D29E2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488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C414E-E84C-4E0F-86E5-1A2045D29E2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488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C414E-E84C-4E0F-86E5-1A2045D29E2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48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C414E-E84C-4E0F-86E5-1A2045D29E2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488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C414E-E84C-4E0F-86E5-1A2045D29E2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488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C414E-E84C-4E0F-86E5-1A2045D29E22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488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C414E-E84C-4E0F-86E5-1A2045D29E2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48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0A1A-C8B2-4C12-91BE-F551BC2F3DA6}" type="datetime1">
              <a:rPr lang="zh-CN" altLang="en-US" smtClean="0"/>
              <a:pPr/>
              <a:t>2019/2/8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63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A90A-8B4B-4B8D-82C4-6D14A3EE9603}" type="datetime1">
              <a:rPr lang="zh-CN" altLang="en-US" smtClean="0"/>
              <a:pPr/>
              <a:t>2019/2/8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29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C010-FADC-49A7-95FC-5B0AB893849B}" type="datetime1">
              <a:rPr lang="zh-CN" altLang="en-US" smtClean="0"/>
              <a:pPr/>
              <a:t>2019/2/8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76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81C6-4268-4175-B0AF-0EE2ABA7F186}" type="datetime1">
              <a:rPr lang="zh-CN" altLang="en-US" smtClean="0"/>
              <a:pPr/>
              <a:t>2019/2/8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20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B232-ED26-48CE-80AF-AD2A1F2D09E8}" type="datetime1">
              <a:rPr lang="zh-CN" altLang="en-US" smtClean="0"/>
              <a:pPr/>
              <a:t>2019/2/8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22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DED-6804-4827-AEBB-B6D68C421D61}" type="datetime1">
              <a:rPr lang="zh-CN" altLang="en-US" smtClean="0"/>
              <a:pPr/>
              <a:t>2019/2/8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42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3437-F29A-45CC-986C-B7F526EE0F85}" type="datetime1">
              <a:rPr lang="zh-CN" altLang="en-US" smtClean="0"/>
              <a:pPr/>
              <a:t>2019/2/8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43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3752-BA01-48B1-AABB-F0BBD46447C7}" type="datetime1">
              <a:rPr lang="zh-CN" altLang="en-US" smtClean="0"/>
              <a:pPr/>
              <a:t>2019/2/8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43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2E8A-F2ED-4A15-A738-4BB91A1D9596}" type="datetime1">
              <a:rPr lang="zh-CN" altLang="en-US" smtClean="0"/>
              <a:pPr/>
              <a:t>2019/2/8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14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55E5-13A3-481F-A505-058CC2211579}" type="datetime1">
              <a:rPr lang="zh-CN" altLang="en-US" smtClean="0"/>
              <a:pPr/>
              <a:t>2019/2/8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59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3510-113C-4188-94F6-14119E624490}" type="datetime1">
              <a:rPr lang="zh-CN" altLang="en-US" smtClean="0"/>
              <a:pPr/>
              <a:t>2019/2/8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05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793F0-B137-43E1-BBF8-6D2D14376E64}" type="datetime1">
              <a:rPr lang="zh-CN" altLang="en-US" smtClean="0"/>
              <a:pPr/>
              <a:t>2019/2/8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B8ABA-E741-4B5A-BC12-4FB7471CFE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80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lantgrn.noble.org/psRNATarget/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starbase.sysu.edu.c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crorna.gr/tarbase/" TargetMode="External"/><Relationship Id="rId5" Type="http://schemas.openxmlformats.org/officeDocument/2006/relationships/hyperlink" Target="http://pictar.mdc-berlin.de/" TargetMode="External"/><Relationship Id="rId4" Type="http://schemas.openxmlformats.org/officeDocument/2006/relationships/hyperlink" Target="http://www.targetscan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gyanxet-beta.com/circdb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circbas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epbase.sysu.edu.cn/" TargetMode="External"/><Relationship Id="rId5" Type="http://schemas.openxmlformats.org/officeDocument/2006/relationships/hyperlink" Target="http://rna.sysu.edu.cn/deepBase/" TargetMode="Externa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hyperlink" Target="http://www.noncode.org/" TargetMode="External"/><Relationship Id="rId5" Type="http://schemas.openxmlformats.org/officeDocument/2006/relationships/diagramData" Target="../diagrams/data6.xml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rbase.org/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015231"/>
            <a:ext cx="7772400" cy="2201662"/>
          </a:xfrm>
        </p:spPr>
        <p:txBody>
          <a:bodyPr>
            <a:normAutofit/>
          </a:bodyPr>
          <a:lstStyle/>
          <a:p>
            <a:r>
              <a:rPr lang="zh-CN" altLang="en-US" sz="6600" dirty="0"/>
              <a:t>非编码</a:t>
            </a:r>
            <a:r>
              <a:rPr lang="en-US" altLang="zh-CN" sz="6600" dirty="0"/>
              <a:t>RNA</a:t>
            </a:r>
            <a:endParaRPr lang="zh-CN" altLang="en-US" sz="6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44094" y="4732569"/>
            <a:ext cx="3200399" cy="945024"/>
          </a:xfrm>
        </p:spPr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01/29, 2019</a:t>
            </a: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邵朝纲、陈铭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7" y="3297854"/>
            <a:ext cx="1988614" cy="8628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99" y="3297854"/>
            <a:ext cx="1988614" cy="862830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FBEFFEA2-7E5B-4FFA-ABF0-687880955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14313"/>
            <a:ext cx="251618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latin typeface="Arial" panose="020B0604020202020204" pitchFamily="34" charset="0"/>
                <a:ea typeface="宋体" panose="02010600030101010101" pitchFamily="2" charset="-122"/>
              </a:rPr>
              <a:t>普通高等教育</a:t>
            </a:r>
            <a:endParaRPr lang="en-US" altLang="zh-CN"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latin typeface="Arial" panose="020B0604020202020204" pitchFamily="34" charset="0"/>
                <a:ea typeface="宋体" panose="02010600030101010101" pitchFamily="2" charset="-122"/>
              </a:rPr>
              <a:t>“十三五”规划教材</a:t>
            </a:r>
            <a:endParaRPr lang="en-US" altLang="zh-CN"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生物信息学</a:t>
            </a:r>
            <a:endParaRPr lang="en-US" altLang="zh-CN" sz="2800" b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Bioinformatics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" name="Picture 6" descr="çç©ä¿¡æ¯å­¦ææ">
            <a:extLst>
              <a:ext uri="{FF2B5EF4-FFF2-40B4-BE49-F238E27FC236}">
                <a16:creationId xmlns:a16="http://schemas.microsoft.com/office/drawing/2014/main" id="{0BCF7204-A2D1-45E6-9875-504F3F90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61925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82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4834655" cy="515056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(3) </a:t>
            </a:r>
            <a:r>
              <a:rPr lang="en-US" altLang="zh-CN" sz="2400" b="1" dirty="0" err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miRNA</a:t>
            </a: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靶基因的预测和鉴定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10</a:t>
            </a:fld>
            <a:endParaRPr lang="zh-CN" altLang="en-US"/>
          </a:p>
        </p:txBody>
      </p:sp>
      <p:graphicFrame>
        <p:nvGraphicFramePr>
          <p:cNvPr id="11" name="图示 10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294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1440022" y="761726"/>
            <a:ext cx="5402212" cy="515056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植物</a:t>
            </a:r>
            <a:r>
              <a:rPr lang="en-US" altLang="zh-CN" sz="24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miRNA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靶基因的预测工具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4098" name="图片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7868" y="1675222"/>
            <a:ext cx="6690656" cy="34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740981" y="5581022"/>
            <a:ext cx="8150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miRU</a:t>
            </a:r>
            <a:r>
              <a:rPr lang="zh-CN" altLang="zh-CN" dirty="0"/>
              <a:t>和改进版</a:t>
            </a:r>
            <a:r>
              <a:rPr lang="en-US" altLang="zh-CN" dirty="0" err="1"/>
              <a:t>psRNATarget</a:t>
            </a:r>
            <a:r>
              <a:rPr lang="zh-CN" altLang="zh-CN" b="1" dirty="0"/>
              <a:t>（</a:t>
            </a:r>
            <a:r>
              <a:rPr lang="en-US" altLang="zh-CN" b="1" dirty="0">
                <a:hlinkClick r:id="rId5"/>
              </a:rPr>
              <a:t>http://plantgrn.noble.org/psRNATarget/</a:t>
            </a:r>
            <a:r>
              <a:rPr lang="zh-CN" altLang="en-US" b="1" dirty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4549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6694985" cy="515056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植物中基于降解组的</a:t>
            </a:r>
            <a:r>
              <a:rPr lang="en-US" altLang="zh-CN" sz="24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miRNA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靶基因的鉴定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104" y="2039007"/>
            <a:ext cx="4171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 txBox="1">
            <a:spLocks noRot="1" noChangeArrowheads="1"/>
          </p:cNvSpPr>
          <p:nvPr/>
        </p:nvSpPr>
        <p:spPr>
          <a:xfrm>
            <a:off x="5791200" y="1910260"/>
            <a:ext cx="3124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miRNA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6477000" y="24384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324600" y="25146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3200" dirty="0"/>
              <a:t>  </a:t>
            </a:r>
            <a:r>
              <a:rPr lang="en-US" altLang="zh-CN" sz="2000" b="1" dirty="0" err="1">
                <a:solidFill>
                  <a:srgbClr val="FF0066"/>
                </a:solidFill>
              </a:rPr>
              <a:t>psRNATaget</a:t>
            </a:r>
            <a:r>
              <a:rPr lang="en-US" altLang="zh-CN" sz="2000" b="1" dirty="0">
                <a:solidFill>
                  <a:srgbClr val="FF0066"/>
                </a:solidFill>
              </a:rPr>
              <a:t> prediction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endParaRPr lang="en-US" altLang="zh-CN" sz="3200" dirty="0">
              <a:solidFill>
                <a:srgbClr val="FF0066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876800" y="32004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Target candidates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endParaRPr lang="en-US" altLang="zh-CN" sz="3200">
              <a:solidFill>
                <a:srgbClr val="0000FF"/>
              </a:solidFill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6324600" y="38862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3200" dirty="0"/>
              <a:t>    </a:t>
            </a:r>
            <a:r>
              <a:rPr lang="en-US" altLang="zh-CN" sz="2400" b="1" dirty="0">
                <a:solidFill>
                  <a:srgbClr val="FF0066"/>
                </a:solidFill>
              </a:rPr>
              <a:t>target-plot (</a:t>
            </a:r>
            <a:r>
              <a:rPr lang="en-US" altLang="zh-CN" sz="2400" b="1" dirty="0" err="1">
                <a:solidFill>
                  <a:srgbClr val="FF0066"/>
                </a:solidFill>
              </a:rPr>
              <a:t>degradome</a:t>
            </a:r>
            <a:r>
              <a:rPr lang="en-US" altLang="zh-CN" sz="2400" b="1" dirty="0">
                <a:solidFill>
                  <a:srgbClr val="FF0066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endParaRPr lang="en-US" altLang="zh-CN" sz="2400" b="1" dirty="0">
              <a:solidFill>
                <a:srgbClr val="FF0066"/>
              </a:solidFill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638800" y="47244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Targets</a:t>
            </a:r>
            <a:endParaRPr lang="en-US" altLang="zh-CN" sz="3200">
              <a:solidFill>
                <a:srgbClr val="0000FF"/>
              </a:solidFill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H="1" flipV="1">
            <a:off x="6471745" y="3867807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68014" y="1324303"/>
            <a:ext cx="887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 err="1">
                <a:solidFill>
                  <a:srgbClr val="FF0000"/>
                </a:solidFill>
              </a:rPr>
              <a:t>miRNA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结合到靶基因上，在结合位点中间切割靶基因，该切割峰可被降解组探测到）</a:t>
            </a:r>
          </a:p>
        </p:txBody>
      </p:sp>
    </p:spTree>
    <p:extLst>
      <p:ext uri="{BB962C8B-B14F-4D97-AF65-F5344CB8AC3E}">
        <p14:creationId xmlns:p14="http://schemas.microsoft.com/office/powerpoint/2010/main" val="71240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7026062" cy="515056"/>
          </a:xfrm>
        </p:spPr>
        <p:txBody>
          <a:bodyPr>
            <a:noAutofit/>
          </a:bodyPr>
          <a:lstStyle/>
          <a:p>
            <a:r>
              <a:rPr lang="zh-CN" altLang="zh-CN" sz="1800" b="1" dirty="0"/>
              <a:t>拟南芥</a:t>
            </a:r>
            <a:r>
              <a:rPr lang="en-US" altLang="zh-CN" sz="1800" b="1" dirty="0"/>
              <a:t>ath-miR173-5p </a:t>
            </a:r>
            <a:r>
              <a:rPr lang="zh-CN" altLang="zh-CN" sz="1800" b="1" dirty="0"/>
              <a:t>靶基因鉴定</a:t>
            </a:r>
            <a:r>
              <a:rPr lang="zh-CN" altLang="en-US" sz="1800" b="1" dirty="0"/>
              <a:t>示例</a:t>
            </a:r>
            <a:endParaRPr lang="zh-CN" altLang="en-US" sz="1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819807" y="1434662"/>
            <a:ext cx="665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/>
              <a:t>从</a:t>
            </a:r>
            <a:r>
              <a:rPr lang="en-US" altLang="zh-CN" dirty="0" err="1"/>
              <a:t>miRBase</a:t>
            </a:r>
            <a:r>
              <a:rPr lang="zh-CN" altLang="en-US" dirty="0"/>
              <a:t>下载</a:t>
            </a:r>
            <a:r>
              <a:rPr lang="en-US" altLang="zh-CN" dirty="0"/>
              <a:t>ath-miR173-5p</a:t>
            </a:r>
            <a:r>
              <a:rPr lang="zh-CN" altLang="en-US" dirty="0"/>
              <a:t>序列</a:t>
            </a:r>
            <a:r>
              <a:rPr lang="zh-CN" altLang="zh-CN" dirty="0"/>
              <a:t>（</a:t>
            </a:r>
            <a:r>
              <a:rPr lang="en-US" altLang="zh-CN" dirty="0"/>
              <a:t>UUCGCUUGCAGAGAGAAAUCAC</a:t>
            </a:r>
            <a:r>
              <a:rPr lang="zh-CN" altLang="zh-CN" dirty="0"/>
              <a:t>）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 err="1"/>
              <a:t>psRNATarget</a:t>
            </a:r>
            <a:r>
              <a:rPr lang="zh-CN" altLang="en-US" dirty="0"/>
              <a:t>预测靶基因（</a:t>
            </a:r>
            <a:r>
              <a:rPr lang="en-US" altLang="zh-CN" dirty="0"/>
              <a:t>5</a:t>
            </a:r>
            <a:r>
              <a:rPr lang="zh-CN" altLang="en-US" dirty="0"/>
              <a:t>个）</a:t>
            </a:r>
          </a:p>
        </p:txBody>
      </p:sp>
      <p:pic>
        <p:nvPicPr>
          <p:cNvPr id="68610" name="图片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9350" y="2700474"/>
            <a:ext cx="7471260" cy="303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2400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7026062" cy="515056"/>
          </a:xfrm>
        </p:spPr>
        <p:txBody>
          <a:bodyPr>
            <a:noAutofit/>
          </a:bodyPr>
          <a:lstStyle/>
          <a:p>
            <a:r>
              <a:rPr lang="zh-CN" altLang="zh-CN" sz="1800" b="1" dirty="0"/>
              <a:t>拟南芥</a:t>
            </a:r>
            <a:r>
              <a:rPr lang="en-US" altLang="zh-CN" sz="1800" b="1" dirty="0"/>
              <a:t>ath-miR173-5p </a:t>
            </a:r>
            <a:r>
              <a:rPr lang="zh-CN" altLang="zh-CN" sz="1800" b="1" dirty="0"/>
              <a:t>靶基因鉴定</a:t>
            </a:r>
            <a:r>
              <a:rPr lang="zh-CN" altLang="en-US" sz="1800" b="1" dirty="0"/>
              <a:t>示例</a:t>
            </a:r>
            <a:endParaRPr lang="zh-CN" altLang="en-US" sz="1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819806" y="1434662"/>
            <a:ext cx="799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dirty="0"/>
              <a:t>3.   </a:t>
            </a:r>
            <a:r>
              <a:rPr lang="zh-CN" altLang="zh-CN" dirty="0"/>
              <a:t>通过链接，提取靶基因序列，将归一化处理的降解组数据（</a:t>
            </a:r>
            <a:r>
              <a:rPr lang="en-US" altLang="zh-CN" dirty="0" err="1"/>
              <a:t>TWF_summary</a:t>
            </a:r>
            <a:r>
              <a:rPr lang="en-US" altLang="zh-CN" dirty="0"/>
              <a:t>) </a:t>
            </a:r>
            <a:r>
              <a:rPr lang="zh-CN" altLang="zh-CN" dirty="0"/>
              <a:t>匹配到该序列上，保留完全匹配的降解组序列和该序列的读数，并记录该降解组序列在靶基因序列上匹配的</a:t>
            </a:r>
            <a:r>
              <a:rPr lang="en-US" altLang="zh-CN" dirty="0"/>
              <a:t>5'</a:t>
            </a:r>
            <a:r>
              <a:rPr lang="zh-CN" altLang="zh-CN" dirty="0"/>
              <a:t>端位置</a:t>
            </a:r>
            <a:endParaRPr lang="en-US" altLang="zh-CN" dirty="0"/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pic>
        <p:nvPicPr>
          <p:cNvPr id="1026" name="图片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807" y="2459420"/>
            <a:ext cx="7513869" cy="327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2843754" y="5892941"/>
            <a:ext cx="377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靶基因</a:t>
            </a:r>
            <a:r>
              <a:rPr lang="en-US" altLang="zh-CN" b="1" dirty="0"/>
              <a:t>AT2G27400.1</a:t>
            </a:r>
            <a:r>
              <a:rPr lang="zh-CN" altLang="zh-CN" b="1" dirty="0"/>
              <a:t>降解组匹配结果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2400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7026062" cy="515056"/>
          </a:xfrm>
        </p:spPr>
        <p:txBody>
          <a:bodyPr>
            <a:noAutofit/>
          </a:bodyPr>
          <a:lstStyle/>
          <a:p>
            <a:r>
              <a:rPr lang="zh-CN" altLang="zh-CN" sz="1800" b="1" dirty="0"/>
              <a:t>拟南芥</a:t>
            </a:r>
            <a:r>
              <a:rPr lang="en-US" altLang="zh-CN" sz="1800" b="1" dirty="0"/>
              <a:t>ath-miR173-5p </a:t>
            </a:r>
            <a:r>
              <a:rPr lang="zh-CN" altLang="zh-CN" sz="1800" b="1" dirty="0"/>
              <a:t>靶基因鉴定</a:t>
            </a:r>
            <a:r>
              <a:rPr lang="zh-CN" altLang="en-US" sz="1800" b="1" dirty="0"/>
              <a:t>示例</a:t>
            </a:r>
            <a:endParaRPr lang="zh-CN" altLang="en-US" sz="1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819807" y="1308538"/>
            <a:ext cx="665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dirty="0"/>
              <a:t>4.  </a:t>
            </a:r>
            <a:r>
              <a:rPr lang="zh-CN" altLang="zh-CN" dirty="0"/>
              <a:t>以靶基因位置信息为</a:t>
            </a:r>
            <a:r>
              <a:rPr lang="en-US" altLang="zh-CN" dirty="0"/>
              <a:t>X</a:t>
            </a:r>
            <a:r>
              <a:rPr lang="zh-CN" altLang="zh-CN" dirty="0"/>
              <a:t>轴，</a:t>
            </a:r>
            <a:r>
              <a:rPr lang="en-US" altLang="zh-CN" dirty="0"/>
              <a:t>5'</a:t>
            </a:r>
            <a:r>
              <a:rPr lang="zh-CN" altLang="zh-CN" dirty="0"/>
              <a:t>匹配到该位置上降解组序列的读数为</a:t>
            </a:r>
            <a:r>
              <a:rPr lang="en-US" altLang="zh-CN" dirty="0"/>
              <a:t>Y</a:t>
            </a:r>
            <a:r>
              <a:rPr lang="zh-CN" altLang="zh-CN" dirty="0"/>
              <a:t>轴，作</a:t>
            </a:r>
            <a:r>
              <a:rPr lang="en-US" altLang="zh-CN" dirty="0"/>
              <a:t>T-plot</a:t>
            </a:r>
            <a:r>
              <a:rPr lang="zh-CN" altLang="zh-CN" dirty="0"/>
              <a:t>散点图，根据信噪比，寻找特异切割峰</a:t>
            </a:r>
            <a:endParaRPr lang="zh-CN" altLang="en-US" dirty="0"/>
          </a:p>
        </p:txBody>
      </p:sp>
      <p:pic>
        <p:nvPicPr>
          <p:cNvPr id="2050" name="图片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5282" y="2037269"/>
            <a:ext cx="4808483" cy="321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3141135" y="5483038"/>
            <a:ext cx="257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靶基因的降解组</a:t>
            </a:r>
            <a:r>
              <a:rPr lang="en-US" altLang="zh-CN" b="1" dirty="0"/>
              <a:t>t-plot</a:t>
            </a:r>
            <a:r>
              <a:rPr lang="zh-CN" altLang="zh-CN" b="1" dirty="0"/>
              <a:t>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2400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7026062" cy="515056"/>
          </a:xfrm>
        </p:spPr>
        <p:txBody>
          <a:bodyPr>
            <a:noAutofit/>
          </a:bodyPr>
          <a:lstStyle/>
          <a:p>
            <a:r>
              <a:rPr lang="zh-CN" altLang="zh-CN" sz="1800" b="1" dirty="0"/>
              <a:t>拟南芥</a:t>
            </a:r>
            <a:r>
              <a:rPr lang="en-US" altLang="zh-CN" sz="1800" b="1" dirty="0"/>
              <a:t>ath-miR173-5p </a:t>
            </a:r>
            <a:r>
              <a:rPr lang="zh-CN" altLang="zh-CN" sz="1800" b="1" dirty="0"/>
              <a:t>靶基因鉴定</a:t>
            </a:r>
            <a:r>
              <a:rPr lang="zh-CN" altLang="en-US" sz="1800" b="1" dirty="0"/>
              <a:t>示例</a:t>
            </a:r>
            <a:endParaRPr lang="zh-CN" altLang="en-US" sz="1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78372" y="1923394"/>
            <a:ext cx="8229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sz="2000" dirty="0"/>
              <a:t>5.</a:t>
            </a:r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</a:t>
            </a:r>
            <a:r>
              <a:rPr lang="en-US" altLang="zh-CN" sz="2000" dirty="0"/>
              <a:t> ath-miR173-5p</a:t>
            </a:r>
            <a:r>
              <a:rPr lang="zh-CN" altLang="zh-CN" sz="2000" dirty="0"/>
              <a:t>在靶基因</a:t>
            </a:r>
            <a:r>
              <a:rPr lang="en-US" altLang="zh-CN" sz="2000" dirty="0"/>
              <a:t>AT2G27400.1</a:t>
            </a:r>
            <a:r>
              <a:rPr lang="zh-CN" altLang="zh-CN" sz="2000" dirty="0"/>
              <a:t>上预测的结合位置</a:t>
            </a:r>
            <a:r>
              <a:rPr lang="zh-CN" altLang="en-US" sz="2000" dirty="0"/>
              <a:t>：</a:t>
            </a:r>
            <a:r>
              <a:rPr lang="en-US" altLang="zh-CN" sz="2000" dirty="0"/>
              <a:t>367-388</a:t>
            </a:r>
          </a:p>
          <a:p>
            <a:pPr marL="342900" indent="-342900"/>
            <a:endParaRPr lang="en-US" altLang="zh-CN" sz="2000" dirty="0"/>
          </a:p>
          <a:p>
            <a:pPr marL="342900" indent="-342900"/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）理论切割位点</a:t>
            </a:r>
            <a:r>
              <a:rPr lang="en-US" altLang="zh-CN" sz="2000" dirty="0"/>
              <a:t> </a:t>
            </a:r>
            <a:r>
              <a:rPr lang="zh-CN" altLang="en-US" sz="2000" dirty="0"/>
              <a:t>：</a:t>
            </a:r>
            <a:r>
              <a:rPr lang="en-US" altLang="zh-CN" sz="2000" dirty="0"/>
              <a:t> </a:t>
            </a:r>
            <a:r>
              <a:rPr lang="en-US" altLang="zh-CN" sz="2000" dirty="0" err="1"/>
              <a:t>miRNA</a:t>
            </a:r>
            <a:r>
              <a:rPr lang="zh-CN" altLang="zh-CN" sz="2000" dirty="0"/>
              <a:t>结合区域的中间（从</a:t>
            </a:r>
            <a:r>
              <a:rPr lang="en-US" altLang="zh-CN" sz="2000" dirty="0" err="1"/>
              <a:t>miRNA</a:t>
            </a:r>
            <a:r>
              <a:rPr lang="en-US" altLang="zh-CN" sz="2000" dirty="0"/>
              <a:t> 5</a:t>
            </a:r>
            <a:r>
              <a:rPr lang="zh-CN" altLang="zh-CN" sz="2000" dirty="0"/>
              <a:t>’端数过来第</a:t>
            </a:r>
            <a:r>
              <a:rPr lang="en-US" altLang="zh-CN" sz="2000" dirty="0"/>
              <a:t>10-11nt</a:t>
            </a:r>
            <a:r>
              <a:rPr lang="zh-CN" altLang="zh-CN" sz="2000" dirty="0"/>
              <a:t>之间）， </a:t>
            </a:r>
            <a:r>
              <a:rPr lang="zh-CN" altLang="en-US" sz="2000" dirty="0"/>
              <a:t>即在靶基因的</a:t>
            </a:r>
            <a:r>
              <a:rPr lang="en-US" altLang="zh-CN" sz="2000" dirty="0"/>
              <a:t>378</a:t>
            </a:r>
            <a:r>
              <a:rPr lang="zh-CN" altLang="zh-CN" sz="2000" dirty="0"/>
              <a:t>和</a:t>
            </a:r>
            <a:r>
              <a:rPr lang="en-US" altLang="zh-CN" sz="2000" dirty="0"/>
              <a:t>379</a:t>
            </a:r>
            <a:r>
              <a:rPr lang="zh-CN" altLang="zh-CN" sz="2000" dirty="0"/>
              <a:t>之间</a:t>
            </a:r>
            <a:r>
              <a:rPr lang="zh-CN" altLang="en-US" sz="2000" dirty="0"/>
              <a:t>发生</a:t>
            </a:r>
            <a:r>
              <a:rPr lang="zh-CN" altLang="zh-CN" sz="2000" dirty="0"/>
              <a:t>切割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marL="342900" indent="-342900"/>
            <a:endParaRPr lang="en-US" altLang="zh-CN" sz="2000" dirty="0"/>
          </a:p>
          <a:p>
            <a:pPr marL="342900" indent="-342900"/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）实际切割位点：降解组在靶基因上发现特异切割位点</a:t>
            </a:r>
            <a:r>
              <a:rPr lang="en-US" altLang="zh-CN" sz="2000" dirty="0"/>
              <a:t> 379</a:t>
            </a:r>
            <a:r>
              <a:rPr lang="zh-CN" altLang="en-US" sz="2000" dirty="0"/>
              <a:t> （表明</a:t>
            </a:r>
            <a:r>
              <a:rPr lang="en-US" altLang="zh-CN" sz="2000" dirty="0"/>
              <a:t> 378</a:t>
            </a:r>
            <a:r>
              <a:rPr lang="zh-CN" altLang="zh-CN" sz="2000" dirty="0"/>
              <a:t>和</a:t>
            </a:r>
            <a:r>
              <a:rPr lang="en-US" altLang="zh-CN" sz="2000" dirty="0"/>
              <a:t>379</a:t>
            </a:r>
            <a:r>
              <a:rPr lang="zh-CN" altLang="zh-CN" sz="2000" dirty="0"/>
              <a:t>之间被特异切割</a:t>
            </a:r>
            <a:r>
              <a:rPr lang="zh-CN" altLang="en-US" sz="2000" dirty="0"/>
              <a:t>），与预测完全吻合。</a:t>
            </a:r>
            <a:endParaRPr lang="en-US" altLang="zh-CN" sz="2000" dirty="0"/>
          </a:p>
          <a:p>
            <a:pPr marL="342900" indent="-342900"/>
            <a:endParaRPr lang="en-US" altLang="zh-CN" sz="2000" dirty="0"/>
          </a:p>
          <a:p>
            <a:pPr marL="342900" indent="-342900"/>
            <a:r>
              <a:rPr lang="zh-CN" altLang="en-US" sz="2000" dirty="0"/>
              <a:t>（</a:t>
            </a:r>
            <a:r>
              <a:rPr lang="en-US" altLang="zh-CN" sz="2000" dirty="0"/>
              <a:t>4</a:t>
            </a:r>
            <a:r>
              <a:rPr lang="zh-CN" altLang="en-US" sz="2000" dirty="0"/>
              <a:t>）证明</a:t>
            </a:r>
            <a:r>
              <a:rPr lang="en-US" altLang="zh-CN" sz="2000" dirty="0"/>
              <a:t> ath-miR173-5p</a:t>
            </a:r>
            <a:r>
              <a:rPr lang="zh-CN" altLang="zh-CN" sz="2000" dirty="0"/>
              <a:t>的确可以调控靶基因</a:t>
            </a:r>
            <a:r>
              <a:rPr lang="en-US" altLang="zh-CN" sz="2000" dirty="0"/>
              <a:t>AT2G27400.1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12400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1440022" y="761726"/>
            <a:ext cx="5402212" cy="515056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动物</a:t>
            </a:r>
            <a:r>
              <a:rPr lang="en-US" altLang="zh-CN" sz="24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miRNA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靶基因的预测工具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43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表</a:t>
            </a:r>
            <a:r>
              <a:rPr kumimoji="0" lang="en-US" altLang="zh-CN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 </a:t>
            </a:r>
            <a:r>
              <a:rPr kumimoji="0" lang="zh-CN" alt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常用动物</a:t>
            </a:r>
            <a:r>
              <a:rPr kumimoji="0" lang="en-US" altLang="zh-CN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miRNA</a:t>
            </a:r>
            <a:r>
              <a:rPr kumimoji="0" lang="zh-CN" alt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靶基因预测软件</a:t>
            </a: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220717" y="1481958"/>
          <a:ext cx="8655267" cy="4590542"/>
        </p:xfrm>
        <a:graphic>
          <a:graphicData uri="http://schemas.openxmlformats.org/drawingml/2006/table">
            <a:tbl>
              <a:tblPr/>
              <a:tblGrid>
                <a:gridCol w="21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5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1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222222"/>
                          </a:solidFill>
                          <a:latin typeface="Calibri"/>
                          <a:ea typeface="微软雅黑"/>
                          <a:cs typeface="Arial"/>
                        </a:rPr>
                        <a:t>预测软件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222222"/>
                          </a:solidFill>
                          <a:latin typeface="Calibri"/>
                          <a:ea typeface="微软雅黑"/>
                          <a:cs typeface="Arial"/>
                        </a:rPr>
                        <a:t>特点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222222"/>
                          </a:solidFill>
                          <a:latin typeface="Calibri"/>
                          <a:ea typeface="微软雅黑"/>
                          <a:cs typeface="Arial"/>
                        </a:rPr>
                        <a:t>网址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</a:rPr>
                        <a:t>targetScan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/>
                          <a:ea typeface="宋体"/>
                          <a:cs typeface="Times New Roman"/>
                        </a:rPr>
                        <a:t>基于靶</a:t>
                      </a:r>
                      <a:r>
                        <a:rPr lang="en-US" sz="1600" kern="100">
                          <a:latin typeface="Calibri"/>
                          <a:ea typeface="宋体"/>
                          <a:cs typeface="Times New Roman"/>
                        </a:rPr>
                        <a:t>mRNA</a:t>
                      </a:r>
                      <a:r>
                        <a:rPr lang="zh-CN" sz="1600" kern="100">
                          <a:latin typeface="Calibri"/>
                          <a:ea typeface="宋体"/>
                          <a:cs typeface="Times New Roman"/>
                        </a:rPr>
                        <a:t>序列的进化保守等特征搜寻动物的</a:t>
                      </a:r>
                      <a:r>
                        <a:rPr lang="en-US" sz="1600" kern="100">
                          <a:latin typeface="Calibri"/>
                          <a:ea typeface="宋体"/>
                          <a:cs typeface="Times New Roman"/>
                        </a:rPr>
                        <a:t>microRNA</a:t>
                      </a:r>
                      <a:r>
                        <a:rPr lang="zh-CN" sz="1600" kern="100">
                          <a:latin typeface="Calibri"/>
                          <a:ea typeface="宋体"/>
                          <a:cs typeface="Times New Roman"/>
                        </a:rPr>
                        <a:t>靶基因，是预测</a:t>
                      </a:r>
                      <a:r>
                        <a:rPr lang="en-US" sz="1600" kern="100">
                          <a:latin typeface="Calibri"/>
                          <a:ea typeface="宋体"/>
                          <a:cs typeface="Times New Roman"/>
                        </a:rPr>
                        <a:t>microRNA</a:t>
                      </a:r>
                      <a:r>
                        <a:rPr lang="zh-CN" sz="1600" kern="100">
                          <a:latin typeface="Calibri"/>
                          <a:ea typeface="宋体"/>
                          <a:cs typeface="Times New Roman"/>
                        </a:rPr>
                        <a:t>靶标假阳性率较低的软件。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4"/>
                        </a:rPr>
                        <a:t>http://www.targetscan.org/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7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</a:rPr>
                        <a:t>PicTar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基于</a:t>
                      </a:r>
                      <a:r>
                        <a:rPr lang="en-US" sz="1600" kern="100" dirty="0" err="1">
                          <a:latin typeface="Calibri"/>
                          <a:ea typeface="宋体"/>
                          <a:cs typeface="Times New Roman"/>
                        </a:rPr>
                        <a:t>microRNA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或</a:t>
                      </a:r>
                      <a:r>
                        <a:rPr lang="en-US" sz="1600" kern="100" dirty="0" err="1">
                          <a:latin typeface="Calibri"/>
                          <a:ea typeface="宋体"/>
                          <a:cs typeface="Times New Roman"/>
                        </a:rPr>
                        <a:t>microRNA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靶标联合作用等特征开发的搜寻动物的</a:t>
                      </a:r>
                      <a:r>
                        <a:rPr lang="en-US" sz="1600" kern="100" dirty="0" err="1">
                          <a:latin typeface="Calibri"/>
                          <a:ea typeface="宋体"/>
                          <a:cs typeface="Times New Roman"/>
                        </a:rPr>
                        <a:t>microRNA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靶基因。假阳性率也较低。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kern="10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5"/>
                        </a:rPr>
                        <a:t>http://pictar.mdc-berlin.de/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8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</a:rPr>
                        <a:t>Tarbase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一个收集已被实验验证的</a:t>
                      </a:r>
                      <a:r>
                        <a:rPr lang="en-US" sz="1600" kern="100" dirty="0" err="1">
                          <a:latin typeface="Calibri"/>
                          <a:ea typeface="宋体"/>
                          <a:cs typeface="Times New Roman"/>
                        </a:rPr>
                        <a:t>microRNA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靶标数据库。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kern="10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6"/>
                        </a:rPr>
                        <a:t>http://microrna.gr/tarbase/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9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</a:rPr>
                        <a:t>starBase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一个高通量实验数据</a:t>
                      </a:r>
                      <a:r>
                        <a:rPr lang="en-US" sz="1600" kern="100" dirty="0">
                          <a:latin typeface="Calibri"/>
                          <a:ea typeface="宋体"/>
                          <a:cs typeface="Times New Roman"/>
                        </a:rPr>
                        <a:t>CLIP-</a:t>
                      </a:r>
                      <a:r>
                        <a:rPr lang="en-US" sz="1600" kern="100" dirty="0" err="1">
                          <a:latin typeface="Calibri"/>
                          <a:ea typeface="宋体"/>
                          <a:cs typeface="Times New Roman"/>
                        </a:rPr>
                        <a:t>Seq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（或称为</a:t>
                      </a:r>
                      <a:r>
                        <a:rPr lang="en-US" sz="1600" kern="100" dirty="0">
                          <a:latin typeface="Calibri"/>
                          <a:ea typeface="宋体"/>
                          <a:cs typeface="Times New Roman"/>
                        </a:rPr>
                        <a:t>HITS-CLIP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）和</a:t>
                      </a:r>
                      <a:r>
                        <a:rPr lang="en-US" sz="1600" kern="100" dirty="0">
                          <a:latin typeface="Calibri"/>
                          <a:ea typeface="宋体"/>
                          <a:cs typeface="Times New Roman"/>
                        </a:rPr>
                        <a:t>mRNA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降解组测序数据支持的</a:t>
                      </a:r>
                      <a:r>
                        <a:rPr lang="en-US" sz="1600" kern="100" dirty="0" err="1">
                          <a:latin typeface="Calibri"/>
                          <a:ea typeface="宋体"/>
                          <a:cs typeface="Times New Roman"/>
                        </a:rPr>
                        <a:t>microRNA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靶标数据库</a:t>
                      </a:r>
                      <a:r>
                        <a:rPr lang="en-US" sz="1600" kern="100" dirty="0">
                          <a:latin typeface="Calibri"/>
                          <a:ea typeface="宋体"/>
                          <a:cs typeface="Times New Roman"/>
                        </a:rPr>
                        <a:t>,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整合和构建多个流行的靶标预测软件的交集和调控关系，假阳性率也较低。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7"/>
                        </a:rPr>
                        <a:t>http://starbase.sysu.edu.cn/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549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5654461" cy="515056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7.1 </a:t>
            </a:r>
            <a:r>
              <a:rPr lang="en-US" altLang="zh-CN" sz="24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circRNA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的合成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3074" name="Picture 2" descr="F:\2017年各项工作\编书\circRNA synthes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683" y="1308539"/>
            <a:ext cx="8160586" cy="3741738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1466191" y="5103674"/>
            <a:ext cx="6779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err="1"/>
              <a:t>circRNAs</a:t>
            </a:r>
            <a:r>
              <a:rPr lang="zh-CN" altLang="zh-CN" b="1" dirty="0"/>
              <a:t>形成的四种途径</a:t>
            </a:r>
            <a:endParaRPr lang="en-US" altLang="zh-CN" b="1" dirty="0"/>
          </a:p>
          <a:p>
            <a:pPr algn="ctr"/>
            <a:endParaRPr lang="en-US" altLang="zh-CN" b="1" dirty="0"/>
          </a:p>
          <a:p>
            <a:pPr marL="342900" indent="-342900">
              <a:buAutoNum type="alphaLcPeriod"/>
            </a:pPr>
            <a:r>
              <a:rPr lang="zh-CN" altLang="zh-CN" b="1" dirty="0"/>
              <a:t>剪接体依赖的环化途径</a:t>
            </a:r>
            <a:r>
              <a:rPr lang="en-US" altLang="zh-CN" b="1" dirty="0"/>
              <a:t>           b. </a:t>
            </a:r>
            <a:r>
              <a:rPr lang="zh-CN" altLang="zh-CN" b="1" dirty="0"/>
              <a:t>内含子配对驱动的环化途径</a:t>
            </a:r>
            <a:endParaRPr lang="en-US" altLang="zh-CN" b="1" dirty="0"/>
          </a:p>
          <a:p>
            <a:pPr marL="342900" indent="-342900">
              <a:buAutoNum type="alphaLcPeriod"/>
            </a:pPr>
            <a:r>
              <a:rPr lang="zh-CN" altLang="zh-CN" b="1" dirty="0"/>
              <a:t>套索驱动的环化途径</a:t>
            </a:r>
            <a:r>
              <a:rPr lang="en-US" altLang="zh-CN" b="1" dirty="0"/>
              <a:t>                c. </a:t>
            </a:r>
            <a:r>
              <a:rPr lang="zh-CN" altLang="zh-CN" b="1" dirty="0"/>
              <a:t>蛋白因子结合环化途径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163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5654461" cy="515056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7.2 </a:t>
            </a:r>
            <a:r>
              <a:rPr lang="en-US" altLang="zh-CN" sz="24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circRNA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的功能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4098" name="Picture 2" descr="F:\2018年各项工作\编书\CircRNA Func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3050" y="1222375"/>
            <a:ext cx="6418536" cy="4674296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3327932" y="6082127"/>
            <a:ext cx="2771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cicrRNAs</a:t>
            </a:r>
            <a:r>
              <a:rPr lang="zh-CN" altLang="zh-CN" b="1" dirty="0"/>
              <a:t>的</a:t>
            </a:r>
            <a:r>
              <a:rPr lang="en-US" altLang="zh-CN" b="1" dirty="0"/>
              <a:t>5</a:t>
            </a:r>
            <a:r>
              <a:rPr lang="zh-CN" altLang="zh-CN" b="1" dirty="0"/>
              <a:t>种生物学功能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16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2" y="761726"/>
            <a:ext cx="2974323" cy="515056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细胞内的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类群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753830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1075" y="5123794"/>
            <a:ext cx="8229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290AC"/>
                </a:solidFill>
                <a:sym typeface="Wingdings" pitchFamily="2" charset="2"/>
              </a:rPr>
              <a:t>1.</a:t>
            </a:r>
            <a:r>
              <a:rPr lang="zh-CN" altLang="en-US" sz="2000" b="1" dirty="0">
                <a:solidFill>
                  <a:srgbClr val="0290AC"/>
                </a:solidFill>
                <a:sym typeface="Wingdings" pitchFamily="2" charset="2"/>
              </a:rPr>
              <a:t>形状和长短 ：环状</a:t>
            </a:r>
            <a:r>
              <a:rPr lang="en-US" altLang="zh-CN" sz="2000" b="1" dirty="0">
                <a:solidFill>
                  <a:srgbClr val="0290AC"/>
                </a:solidFill>
                <a:sym typeface="Wingdings" pitchFamily="2" charset="2"/>
              </a:rPr>
              <a:t>RNA</a:t>
            </a:r>
            <a:r>
              <a:rPr lang="zh-CN" altLang="en-US" sz="2000" b="1" dirty="0">
                <a:solidFill>
                  <a:srgbClr val="0290AC"/>
                </a:solidFill>
                <a:sym typeface="Wingdings" pitchFamily="2" charset="2"/>
              </a:rPr>
              <a:t>，线性</a:t>
            </a:r>
            <a:r>
              <a:rPr lang="en-US" altLang="zh-CN" sz="2000" b="1" dirty="0">
                <a:solidFill>
                  <a:srgbClr val="0290AC"/>
                </a:solidFill>
                <a:sym typeface="Wingdings" pitchFamily="2" charset="2"/>
              </a:rPr>
              <a:t>RNA</a:t>
            </a:r>
            <a:r>
              <a:rPr lang="zh-CN" altLang="en-US" sz="2000" b="1" dirty="0">
                <a:solidFill>
                  <a:srgbClr val="0290AC"/>
                </a:solidFill>
                <a:sym typeface="Wingdings" pitchFamily="2" charset="2"/>
              </a:rPr>
              <a:t>（短非编码</a:t>
            </a:r>
            <a:r>
              <a:rPr lang="en-US" altLang="zh-CN" sz="2000" b="1" dirty="0">
                <a:solidFill>
                  <a:srgbClr val="0290AC"/>
                </a:solidFill>
                <a:sym typeface="Wingdings" pitchFamily="2" charset="2"/>
              </a:rPr>
              <a:t>RNA</a:t>
            </a:r>
            <a:r>
              <a:rPr lang="zh-CN" altLang="en-US" sz="2000" b="1" dirty="0">
                <a:solidFill>
                  <a:srgbClr val="0290AC"/>
                </a:solidFill>
                <a:sym typeface="Wingdings" pitchFamily="2" charset="2"/>
              </a:rPr>
              <a:t>和长非编码</a:t>
            </a:r>
            <a:r>
              <a:rPr lang="en-US" altLang="zh-CN" sz="2000" b="1" dirty="0">
                <a:solidFill>
                  <a:srgbClr val="0290AC"/>
                </a:solidFill>
                <a:sym typeface="Wingdings" pitchFamily="2" charset="2"/>
              </a:rPr>
              <a:t>RNA</a:t>
            </a:r>
            <a:r>
              <a:rPr lang="zh-CN" altLang="en-US" sz="2000" b="1" dirty="0">
                <a:solidFill>
                  <a:srgbClr val="0290AC"/>
                </a:solidFill>
                <a:sym typeface="Wingdings" pitchFamily="2" charset="2"/>
              </a:rPr>
              <a:t>）</a:t>
            </a:r>
          </a:p>
        </p:txBody>
      </p:sp>
      <p:sp>
        <p:nvSpPr>
          <p:cNvPr id="23" name="矩形 22"/>
          <p:cNvSpPr/>
          <p:nvPr/>
        </p:nvSpPr>
        <p:spPr>
          <a:xfrm>
            <a:off x="314160" y="5581857"/>
            <a:ext cx="8419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prstClr val="black"/>
                </a:solidFill>
                <a:sym typeface="Wingdings" pitchFamily="2" charset="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sym typeface="Wingdings" pitchFamily="2" charset="2"/>
              </a:rPr>
              <a:t>细胞内的分布：核仁小</a:t>
            </a:r>
            <a:r>
              <a:rPr lang="en-US" altLang="zh-CN" sz="2000" dirty="0">
                <a:solidFill>
                  <a:prstClr val="black"/>
                </a:solidFill>
                <a:sym typeface="Wingdings" pitchFamily="2" charset="2"/>
              </a:rPr>
              <a:t>RNA</a:t>
            </a:r>
            <a:r>
              <a:rPr lang="zh-CN" altLang="en-US" sz="2000" dirty="0">
                <a:solidFill>
                  <a:prstClr val="black"/>
                </a:solidFill>
                <a:sym typeface="Wingdings" pitchFamily="2" charset="2"/>
              </a:rPr>
              <a:t>，核小</a:t>
            </a:r>
            <a:r>
              <a:rPr lang="en-US" altLang="zh-CN" sz="2000" dirty="0">
                <a:solidFill>
                  <a:prstClr val="black"/>
                </a:solidFill>
                <a:sym typeface="Wingdings" pitchFamily="2" charset="2"/>
              </a:rPr>
              <a:t>RNA</a:t>
            </a:r>
            <a:r>
              <a:rPr lang="zh-CN" altLang="en-US" sz="2000" dirty="0">
                <a:solidFill>
                  <a:prstClr val="black"/>
                </a:solidFill>
                <a:sym typeface="Wingdings" pitchFamily="2" charset="2"/>
              </a:rPr>
              <a:t>，细胞质小</a:t>
            </a:r>
            <a:r>
              <a:rPr lang="en-US" altLang="zh-CN" sz="2000" dirty="0">
                <a:solidFill>
                  <a:prstClr val="black"/>
                </a:solidFill>
                <a:sym typeface="Wingdings" pitchFamily="2" charset="2"/>
              </a:rPr>
              <a:t>RNA</a:t>
            </a:r>
            <a:r>
              <a:rPr lang="zh-CN" altLang="en-US" sz="2000" dirty="0">
                <a:solidFill>
                  <a:prstClr val="black"/>
                </a:solidFill>
                <a:sym typeface="Wingdings" pitchFamily="2" charset="2"/>
              </a:rPr>
              <a:t>，</a:t>
            </a:r>
            <a:r>
              <a:rPr lang="en-US" altLang="zh-CN" sz="2000" dirty="0" err="1">
                <a:solidFill>
                  <a:prstClr val="black"/>
                </a:solidFill>
                <a:sym typeface="Wingdings" pitchFamily="2" charset="2"/>
              </a:rPr>
              <a:t>Cajal</a:t>
            </a:r>
            <a:r>
              <a:rPr lang="zh-CN" altLang="en-US" sz="2000" dirty="0">
                <a:solidFill>
                  <a:prstClr val="black"/>
                </a:solidFill>
                <a:sym typeface="Wingdings" pitchFamily="2" charset="2"/>
              </a:rPr>
              <a:t>小体</a:t>
            </a:r>
            <a:endParaRPr lang="en-US" altLang="zh-CN" sz="2000" dirty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2337" y="4757824"/>
            <a:ext cx="2201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非编码</a:t>
            </a:r>
            <a:r>
              <a:rPr lang="en-US" altLang="zh-CN" sz="2000" b="1" dirty="0"/>
              <a:t>RNA</a:t>
            </a:r>
            <a:r>
              <a:rPr lang="zh-CN" altLang="en-US" sz="2000" b="1" dirty="0"/>
              <a:t>的分类</a:t>
            </a:r>
            <a:endParaRPr lang="en-US" altLang="zh-CN" sz="2000" b="1" dirty="0"/>
          </a:p>
        </p:txBody>
      </p:sp>
      <p:sp>
        <p:nvSpPr>
          <p:cNvPr id="25" name="矩形 24"/>
          <p:cNvSpPr/>
          <p:nvPr/>
        </p:nvSpPr>
        <p:spPr>
          <a:xfrm>
            <a:off x="331074" y="6053984"/>
            <a:ext cx="8024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prstClr val="black"/>
                </a:solidFill>
                <a:sym typeface="Wingdings" pitchFamily="2" charset="2"/>
              </a:rPr>
              <a:t>3. </a:t>
            </a:r>
            <a:r>
              <a:rPr lang="zh-CN" altLang="en-US" sz="2000" dirty="0">
                <a:solidFill>
                  <a:prstClr val="black"/>
                </a:solidFill>
                <a:sym typeface="Wingdings" pitchFamily="2" charset="2"/>
              </a:rPr>
              <a:t>功能和表达特征：看家</a:t>
            </a:r>
            <a:r>
              <a:rPr lang="en-US" altLang="zh-CN" sz="2000" dirty="0" err="1">
                <a:solidFill>
                  <a:prstClr val="black"/>
                </a:solidFill>
                <a:sym typeface="Wingdings" pitchFamily="2" charset="2"/>
              </a:rPr>
              <a:t>ncRNA</a:t>
            </a:r>
            <a:r>
              <a:rPr lang="en-US" altLang="zh-CN" sz="2000" dirty="0">
                <a:solidFill>
                  <a:prstClr val="black"/>
                </a:solidFill>
                <a:sym typeface="Wingdings" pitchFamily="2" charset="2"/>
              </a:rPr>
              <a:t>, </a:t>
            </a:r>
            <a:r>
              <a:rPr lang="zh-CN" altLang="en-US" sz="2000" dirty="0">
                <a:solidFill>
                  <a:prstClr val="black"/>
                </a:solidFill>
                <a:sym typeface="Wingdings" pitchFamily="2" charset="2"/>
              </a:rPr>
              <a:t>调节</a:t>
            </a:r>
            <a:r>
              <a:rPr lang="en-US" altLang="zh-CN" sz="2000" dirty="0" err="1">
                <a:solidFill>
                  <a:prstClr val="black"/>
                </a:solidFill>
                <a:sym typeface="Wingdings" pitchFamily="2" charset="2"/>
              </a:rPr>
              <a:t>ncRNA</a:t>
            </a:r>
            <a:r>
              <a:rPr lang="en-US" altLang="zh-CN" sz="2000" dirty="0">
                <a:solidFill>
                  <a:prstClr val="black"/>
                </a:solidFill>
                <a:sym typeface="Wingdings" pitchFamily="2" charset="2"/>
              </a:rPr>
              <a:t>,  </a:t>
            </a:r>
            <a:r>
              <a:rPr lang="zh-CN" altLang="en-US" sz="2000" dirty="0">
                <a:solidFill>
                  <a:prstClr val="black"/>
                </a:solidFill>
                <a:sym typeface="Wingdings" pitchFamily="2" charset="2"/>
              </a:rPr>
              <a:t>看家和调节</a:t>
            </a:r>
            <a:r>
              <a:rPr lang="en-US" altLang="zh-CN" sz="2000" dirty="0" err="1">
                <a:solidFill>
                  <a:prstClr val="black"/>
                </a:solidFill>
                <a:sym typeface="Wingdings" pitchFamily="2" charset="2"/>
              </a:rPr>
              <a:t>ncRNA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249" y="1264349"/>
            <a:ext cx="8434552" cy="35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720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5654461" cy="515056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7.3 </a:t>
            </a:r>
            <a:r>
              <a:rPr lang="en-US" altLang="zh-CN" sz="24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circRNA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在线数据库和分析软件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20</a:t>
            </a:fld>
            <a:endParaRPr lang="zh-CN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88734" y="1292770"/>
          <a:ext cx="8150770" cy="5054813"/>
        </p:xfrm>
        <a:graphic>
          <a:graphicData uri="http://schemas.openxmlformats.org/drawingml/2006/table">
            <a:tbl>
              <a:tblPr/>
              <a:tblGrid>
                <a:gridCol w="1662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3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222222"/>
                          </a:solidFill>
                          <a:latin typeface="Calibri"/>
                          <a:ea typeface="微软雅黑"/>
                          <a:cs typeface="Arial"/>
                        </a:rPr>
                        <a:t>预测软件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222222"/>
                          </a:solidFill>
                          <a:latin typeface="Calibri"/>
                          <a:ea typeface="微软雅黑"/>
                          <a:cs typeface="Arial"/>
                        </a:rPr>
                        <a:t>特点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222222"/>
                          </a:solidFill>
                          <a:latin typeface="Calibri"/>
                          <a:ea typeface="微软雅黑"/>
                          <a:cs typeface="Arial"/>
                        </a:rPr>
                        <a:t>网址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9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deepBase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v2.0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包含了大约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万的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基因（人、鼠、果蝇、线虫等），构建了最全面的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的表达图谱。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http://deepbase.sysu.edu.cn/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9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circBase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收集和整合已经发布的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数据构建的数据库。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http://www.circbase.org/</a:t>
                      </a:r>
                      <a:endParaRPr lang="zh-CN" altLang="zh-CN" sz="1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6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CircNet</a:t>
                      </a:r>
                      <a:endParaRPr lang="zh-CN" altLang="zh-CN" sz="1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提供了新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circRNAs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的鉴定；整合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miRNA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-mRNA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的互作网络；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亚型的表达水平；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亚型的基因组注释；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亚型的序列。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http://circnet.mbc.nctu.edu.tw/</a:t>
                      </a:r>
                      <a:endParaRPr lang="zh-CN" altLang="zh-CN" sz="1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6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6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Circ2Traits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是一个收集与疾病或性状相关的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数据库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http://gyanxet-beta.com/circdb</a:t>
                      </a:r>
                      <a:endParaRPr lang="zh-CN" altLang="zh-CN" sz="1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6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63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5654461" cy="515056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8. </a:t>
            </a:r>
            <a:r>
              <a:rPr lang="en-US" altLang="zh-CN" sz="24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ta-siRNA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pic>
        <p:nvPicPr>
          <p:cNvPr id="10" name="Picture 4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2262"/>
            <a:ext cx="42672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4246180" y="2740570"/>
            <a:ext cx="48978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zh-CN" sz="2000" b="1" dirty="0">
              <a:solidFill>
                <a:srgbClr val="FF0000"/>
              </a:solidFill>
            </a:endParaRPr>
          </a:p>
          <a:p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</a:rPr>
              <a:t>二、合成激发机理</a:t>
            </a:r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CN" sz="2000" b="1" dirty="0">
                <a:solidFill>
                  <a:srgbClr val="FF0000"/>
                </a:solidFill>
              </a:rPr>
              <a:t>1. One-hit </a:t>
            </a:r>
            <a:r>
              <a:rPr lang="zh-CN" altLang="en-US" sz="2000" b="1" dirty="0">
                <a:solidFill>
                  <a:srgbClr val="FF0000"/>
                </a:solidFill>
              </a:rPr>
              <a:t>模型</a:t>
            </a:r>
            <a:r>
              <a:rPr lang="en-US" altLang="zh-CN" sz="2000" b="1" dirty="0">
                <a:solidFill>
                  <a:srgbClr val="FF0000"/>
                </a:solidFill>
              </a:rPr>
              <a:t>: </a:t>
            </a:r>
          </a:p>
          <a:p>
            <a:r>
              <a:rPr lang="zh-CN" altLang="en-US" sz="2000" dirty="0">
                <a:solidFill>
                  <a:srgbClr val="0070C0"/>
                </a:solidFill>
              </a:rPr>
              <a:t>  </a:t>
            </a:r>
            <a:r>
              <a:rPr lang="en-US" altLang="zh-CN" sz="2000" b="1" dirty="0">
                <a:solidFill>
                  <a:srgbClr val="006600"/>
                </a:solidFill>
              </a:rPr>
              <a:t>(1</a:t>
            </a:r>
            <a:r>
              <a:rPr lang="zh-CN" altLang="en-US" sz="2000" b="1" dirty="0">
                <a:solidFill>
                  <a:srgbClr val="006600"/>
                </a:solidFill>
              </a:rPr>
              <a:t>）</a:t>
            </a:r>
            <a:r>
              <a:rPr lang="en-US" altLang="zh-CN" sz="2000" b="1" dirty="0">
                <a:solidFill>
                  <a:srgbClr val="006600"/>
                </a:solidFill>
              </a:rPr>
              <a:t>22-nt </a:t>
            </a:r>
            <a:r>
              <a:rPr lang="en-US" altLang="zh-CN" sz="2000" b="1" dirty="0" err="1">
                <a:solidFill>
                  <a:srgbClr val="006600"/>
                </a:solidFill>
              </a:rPr>
              <a:t>miRNA</a:t>
            </a:r>
            <a:r>
              <a:rPr lang="zh-CN" altLang="en-US" sz="2000" b="1" dirty="0">
                <a:solidFill>
                  <a:srgbClr val="006600"/>
                </a:solidFill>
              </a:rPr>
              <a:t>激发</a:t>
            </a:r>
            <a:r>
              <a:rPr lang="en-US" altLang="zh-CN" sz="2000" b="1" dirty="0">
                <a:solidFill>
                  <a:srgbClr val="006600"/>
                </a:solidFill>
              </a:rPr>
              <a:t>, AGO1</a:t>
            </a:r>
          </a:p>
          <a:p>
            <a:r>
              <a:rPr lang="zh-CN" altLang="en-US" sz="2000" dirty="0">
                <a:solidFill>
                  <a:schemeClr val="accent2"/>
                </a:solidFill>
              </a:rPr>
              <a:t>     </a:t>
            </a:r>
            <a:r>
              <a:rPr lang="en-US" altLang="zh-CN" sz="2000" b="1" dirty="0">
                <a:solidFill>
                  <a:schemeClr val="accent2"/>
                </a:solidFill>
              </a:rPr>
              <a:t>miRNA173----TAS1a/b/c, TAS2                    </a:t>
            </a:r>
          </a:p>
          <a:p>
            <a:r>
              <a:rPr lang="en-US" altLang="zh-CN" sz="2000" b="1" dirty="0">
                <a:solidFill>
                  <a:schemeClr val="accent2"/>
                </a:solidFill>
              </a:rPr>
              <a:t>     miRNA828----TAS4</a:t>
            </a:r>
            <a:endParaRPr lang="en-US" altLang="zh-CN" sz="2000" dirty="0">
              <a:solidFill>
                <a:schemeClr val="accent2"/>
              </a:solidFill>
            </a:endParaRPr>
          </a:p>
          <a:p>
            <a:r>
              <a:rPr lang="zh-CN" altLang="en-US" sz="2000" b="1" dirty="0">
                <a:solidFill>
                  <a:srgbClr val="006600"/>
                </a:solidFill>
              </a:rPr>
              <a:t>（</a:t>
            </a:r>
            <a:r>
              <a:rPr lang="en-US" altLang="zh-CN" sz="2000" b="1" dirty="0">
                <a:solidFill>
                  <a:srgbClr val="006600"/>
                </a:solidFill>
              </a:rPr>
              <a:t>2</a:t>
            </a:r>
            <a:r>
              <a:rPr lang="zh-CN" altLang="en-US" sz="2000" b="1" dirty="0">
                <a:solidFill>
                  <a:srgbClr val="006600"/>
                </a:solidFill>
              </a:rPr>
              <a:t>）</a:t>
            </a:r>
            <a:r>
              <a:rPr lang="en-US" altLang="zh-CN" sz="2000" b="1" dirty="0">
                <a:solidFill>
                  <a:srgbClr val="006600"/>
                </a:solidFill>
              </a:rPr>
              <a:t> </a:t>
            </a:r>
            <a:r>
              <a:rPr lang="zh-CN" altLang="en-US" sz="2000" b="1" dirty="0">
                <a:solidFill>
                  <a:srgbClr val="006600"/>
                </a:solidFill>
              </a:rPr>
              <a:t>不对称的</a:t>
            </a:r>
            <a:r>
              <a:rPr lang="en-US" altLang="zh-CN" sz="2000" b="1" dirty="0" err="1">
                <a:solidFill>
                  <a:srgbClr val="006600"/>
                </a:solidFill>
              </a:rPr>
              <a:t>miRNA</a:t>
            </a:r>
            <a:r>
              <a:rPr lang="en-US" altLang="zh-CN" sz="2000" b="1" dirty="0">
                <a:solidFill>
                  <a:srgbClr val="006600"/>
                </a:solidFill>
              </a:rPr>
              <a:t>/</a:t>
            </a:r>
            <a:r>
              <a:rPr lang="en-US" altLang="zh-CN" sz="2000" b="1" dirty="0" err="1">
                <a:solidFill>
                  <a:srgbClr val="006600"/>
                </a:solidFill>
              </a:rPr>
              <a:t>miRNA</a:t>
            </a:r>
            <a:r>
              <a:rPr lang="en-US" altLang="zh-CN" sz="2000" b="1" dirty="0">
                <a:solidFill>
                  <a:srgbClr val="006600"/>
                </a:solidFill>
              </a:rPr>
              <a:t>*</a:t>
            </a:r>
            <a:r>
              <a:rPr lang="zh-CN" altLang="en-US" sz="2000" b="1" dirty="0">
                <a:solidFill>
                  <a:srgbClr val="006600"/>
                </a:solidFill>
              </a:rPr>
              <a:t>激发</a:t>
            </a:r>
            <a:endParaRPr lang="en-US" altLang="zh-CN" sz="2000" b="1" dirty="0">
              <a:solidFill>
                <a:srgbClr val="006600"/>
              </a:solidFill>
            </a:endParaRPr>
          </a:p>
          <a:p>
            <a:endParaRPr lang="en-US" altLang="zh-CN" sz="2000" b="1" dirty="0"/>
          </a:p>
          <a:p>
            <a:r>
              <a:rPr lang="en-US" altLang="zh-CN" sz="2400" b="1" dirty="0">
                <a:solidFill>
                  <a:srgbClr val="FF0000"/>
                </a:solidFill>
              </a:rPr>
              <a:t>2. Two-hit</a:t>
            </a:r>
            <a:r>
              <a:rPr lang="zh-CN" altLang="en-US" sz="2400" b="1" dirty="0">
                <a:solidFill>
                  <a:srgbClr val="FF0000"/>
                </a:solidFill>
              </a:rPr>
              <a:t>模型</a:t>
            </a:r>
            <a:r>
              <a:rPr lang="en-US" altLang="zh-CN" sz="2400" b="1" dirty="0">
                <a:solidFill>
                  <a:srgbClr val="FF0000"/>
                </a:solidFill>
              </a:rPr>
              <a:t>: </a:t>
            </a:r>
          </a:p>
          <a:p>
            <a:r>
              <a:rPr lang="en-US" altLang="zh-CN" sz="2000" b="1" dirty="0">
                <a:solidFill>
                  <a:srgbClr val="006600"/>
                </a:solidFill>
              </a:rPr>
              <a:t>21-nt </a:t>
            </a:r>
            <a:r>
              <a:rPr lang="en-US" altLang="zh-CN" sz="2000" b="1" dirty="0" err="1">
                <a:solidFill>
                  <a:srgbClr val="006600"/>
                </a:solidFill>
              </a:rPr>
              <a:t>miRNA</a:t>
            </a:r>
            <a:r>
              <a:rPr lang="zh-CN" altLang="en-US" sz="2000" b="1" dirty="0" err="1">
                <a:solidFill>
                  <a:srgbClr val="006600"/>
                </a:solidFill>
              </a:rPr>
              <a:t>激发，</a:t>
            </a:r>
            <a:r>
              <a:rPr lang="en-US" altLang="zh-CN" sz="2000" b="1" dirty="0">
                <a:solidFill>
                  <a:srgbClr val="006600"/>
                </a:solidFill>
              </a:rPr>
              <a:t>2</a:t>
            </a:r>
            <a:r>
              <a:rPr lang="zh-CN" altLang="en-US" sz="2000" b="1" dirty="0">
                <a:solidFill>
                  <a:srgbClr val="006600"/>
                </a:solidFill>
              </a:rPr>
              <a:t>个结合位点，</a:t>
            </a:r>
            <a:r>
              <a:rPr lang="en-US" altLang="zh-CN" sz="2000" b="1" dirty="0">
                <a:solidFill>
                  <a:srgbClr val="006600"/>
                </a:solidFill>
              </a:rPr>
              <a:t>AGO7</a:t>
            </a:r>
          </a:p>
          <a:p>
            <a:r>
              <a:rPr lang="en-US" altLang="zh-CN" sz="2000" b="1" dirty="0">
                <a:solidFill>
                  <a:schemeClr val="accent2"/>
                </a:solidFill>
              </a:rPr>
              <a:t>         miRNA390---TAS3a/b/c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4" name="矩形 10"/>
          <p:cNvSpPr>
            <a:spLocks noChangeArrowheads="1"/>
          </p:cNvSpPr>
          <p:nvPr/>
        </p:nvSpPr>
        <p:spPr bwMode="auto">
          <a:xfrm>
            <a:off x="4049111" y="1403131"/>
            <a:ext cx="38494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/>
              <a:t>一</a:t>
            </a:r>
            <a:r>
              <a:rPr lang="en-US" altLang="zh-CN" sz="2000" b="1" dirty="0"/>
              <a:t>. TAS </a:t>
            </a:r>
            <a:r>
              <a:rPr lang="zh-CN" altLang="en-US" sz="2000" b="1" dirty="0"/>
              <a:t>基因和某些蛋白编码基因被特殊的</a:t>
            </a:r>
            <a:r>
              <a:rPr lang="en-US" altLang="zh-CN" sz="2000" b="1" dirty="0" err="1"/>
              <a:t>miRNA</a:t>
            </a:r>
            <a:r>
              <a:rPr lang="zh-CN" altLang="en-US" sz="2000" b="1" dirty="0"/>
              <a:t>切割后，可以合成</a:t>
            </a:r>
            <a:r>
              <a:rPr lang="en-US" altLang="zh-CN" sz="2000" b="1" dirty="0" err="1"/>
              <a:t>ta-siRNA</a:t>
            </a:r>
            <a:r>
              <a:rPr lang="en-US" altLang="zh-CN" sz="2000" b="1" dirty="0"/>
              <a:t> , </a:t>
            </a:r>
            <a:r>
              <a:rPr lang="zh-CN" altLang="en-US" sz="2000" b="1" dirty="0"/>
              <a:t>发挥</a:t>
            </a:r>
            <a:r>
              <a:rPr lang="en-US" altLang="zh-CN" sz="2000" b="1" dirty="0" err="1"/>
              <a:t>miRNA</a:t>
            </a:r>
            <a:r>
              <a:rPr lang="zh-CN" altLang="en-US" sz="2000" b="1" dirty="0"/>
              <a:t>类似的基因调控功能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86163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5654461" cy="515056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9. </a:t>
            </a:r>
            <a:r>
              <a:rPr lang="en-US" altLang="zh-CN" sz="24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piRNA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1345324" y="5093825"/>
            <a:ext cx="713652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（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）</a:t>
            </a:r>
            <a:r>
              <a:rPr lang="en-US" altLang="zh-CN" b="1" dirty="0" err="1">
                <a:solidFill>
                  <a:schemeClr val="tx2">
                    <a:lumMod val="50000"/>
                  </a:schemeClr>
                </a:solidFill>
              </a:rPr>
              <a:t>piRNA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哺乳动物生殖细胞和干细胞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（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）</a:t>
            </a:r>
            <a:r>
              <a:rPr lang="en-US" altLang="zh-CN" b="1" dirty="0" err="1">
                <a:solidFill>
                  <a:schemeClr val="tx2">
                    <a:lumMod val="50000"/>
                  </a:schemeClr>
                </a:solidFill>
              </a:rPr>
              <a:t>Piwi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亚家族蛋白结合，形成</a:t>
            </a:r>
            <a:r>
              <a:rPr lang="en-US" altLang="zh-CN" b="1" dirty="0" err="1">
                <a:solidFill>
                  <a:schemeClr val="tx2">
                    <a:lumMod val="50000"/>
                  </a:schemeClr>
                </a:solidFill>
              </a:rPr>
              <a:t>piRNA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复合物，调控基因沉默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（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）配子发生，维持生殖系和干细胞，调节翻译和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mRNA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的稳定性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104" y="1346966"/>
            <a:ext cx="7335298" cy="376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163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5654461" cy="515056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10.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其它小分子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856593" y="1578114"/>
            <a:ext cx="770408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arenBoth"/>
            </a:pPr>
            <a:r>
              <a:rPr lang="en-US" altLang="zh-CN" sz="2000" b="1" dirty="0" err="1">
                <a:solidFill>
                  <a:schemeClr val="tx2">
                    <a:lumMod val="50000"/>
                  </a:schemeClr>
                </a:solidFill>
              </a:rPr>
              <a:t>siRNA</a:t>
            </a: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</a:rPr>
              <a:t>：</a:t>
            </a:r>
            <a:r>
              <a:rPr lang="zh-CN" altLang="zh-CN" sz="2000" dirty="0"/>
              <a:t>一种小</a:t>
            </a:r>
            <a:r>
              <a:rPr lang="en-US" altLang="zh-CN" sz="2000" dirty="0"/>
              <a:t>RNA</a:t>
            </a:r>
            <a:r>
              <a:rPr lang="zh-CN" altLang="zh-CN" sz="2000" dirty="0"/>
              <a:t>分子（</a:t>
            </a:r>
            <a:r>
              <a:rPr lang="en-US" altLang="zh-CN" sz="2000" dirty="0"/>
              <a:t>21-25</a:t>
            </a:r>
            <a:r>
              <a:rPr lang="zh-CN" altLang="zh-CN" sz="2000" dirty="0"/>
              <a:t>核苷酸），由</a:t>
            </a:r>
            <a:r>
              <a:rPr lang="en-US" altLang="zh-CN" sz="2000" dirty="0"/>
              <a:t>Dicer</a:t>
            </a:r>
            <a:r>
              <a:rPr lang="zh-CN" altLang="zh-CN" sz="2000" dirty="0"/>
              <a:t>（</a:t>
            </a:r>
            <a:r>
              <a:rPr lang="en-US" altLang="zh-CN" sz="2000" dirty="0" err="1"/>
              <a:t>RNAase</a:t>
            </a:r>
            <a:r>
              <a:rPr lang="en-US" altLang="zh-CN" sz="2000" dirty="0"/>
              <a:t> </a:t>
            </a:r>
            <a:r>
              <a:rPr lang="zh-CN" altLang="zh-CN" sz="2000" dirty="0"/>
              <a:t>Ⅲ家族中对双链</a:t>
            </a:r>
            <a:r>
              <a:rPr lang="en-US" altLang="zh-CN" sz="2000" dirty="0"/>
              <a:t>RNA</a:t>
            </a:r>
            <a:r>
              <a:rPr lang="zh-CN" altLang="zh-CN" sz="2000" dirty="0"/>
              <a:t>具有特异性的酶）加工双链</a:t>
            </a:r>
            <a:r>
              <a:rPr lang="en-US" altLang="zh-CN" sz="2000" dirty="0"/>
              <a:t>RNA</a:t>
            </a:r>
            <a:r>
              <a:rPr lang="zh-CN" altLang="zh-CN" sz="2000" dirty="0"/>
              <a:t>（</a:t>
            </a:r>
            <a:r>
              <a:rPr lang="en-US" altLang="zh-CN" sz="2000" dirty="0" err="1"/>
              <a:t>dsRNA</a:t>
            </a:r>
            <a:r>
              <a:rPr lang="zh-CN" altLang="zh-CN" sz="2000" dirty="0"/>
              <a:t>）而成。</a:t>
            </a:r>
            <a:r>
              <a:rPr lang="en-US" altLang="zh-CN" sz="2000" dirty="0" err="1"/>
              <a:t>siRNA</a:t>
            </a:r>
            <a:r>
              <a:rPr lang="zh-CN" altLang="zh-CN" sz="2000" dirty="0"/>
              <a:t>是</a:t>
            </a:r>
            <a:r>
              <a:rPr lang="en-US" altLang="zh-CN" sz="2000" dirty="0" err="1"/>
              <a:t>siRISC</a:t>
            </a:r>
            <a:r>
              <a:rPr lang="zh-CN" altLang="zh-CN" sz="2000" dirty="0"/>
              <a:t>（</a:t>
            </a:r>
            <a:r>
              <a:rPr lang="en-US" altLang="zh-CN" sz="2000" dirty="0"/>
              <a:t>RNA-induced silencing complex-RISC</a:t>
            </a:r>
            <a:r>
              <a:rPr lang="zh-CN" altLang="zh-CN" sz="2000" dirty="0"/>
              <a:t>）的主要成员，激发与之互补的目标</a:t>
            </a:r>
            <a:r>
              <a:rPr lang="en-US" altLang="zh-CN" sz="2000" dirty="0"/>
              <a:t>mRNA</a:t>
            </a:r>
            <a:r>
              <a:rPr lang="zh-CN" altLang="zh-CN" sz="2000" dirty="0"/>
              <a:t>的沉默</a:t>
            </a:r>
            <a:r>
              <a:rPr lang="zh-CN" altLang="en-US" sz="2000" dirty="0"/>
              <a:t>。</a:t>
            </a:r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/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arenBoth" startAt="2"/>
            </a:pPr>
            <a:r>
              <a:rPr lang="en-US" altLang="zh-CN" sz="2000" b="1" dirty="0" err="1">
                <a:solidFill>
                  <a:schemeClr val="tx2">
                    <a:lumMod val="50000"/>
                  </a:schemeClr>
                </a:solidFill>
              </a:rPr>
              <a:t>tmRNA</a:t>
            </a: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</a:rPr>
              <a:t>：</a:t>
            </a:r>
            <a:r>
              <a:rPr lang="zh-CN" altLang="zh-CN" sz="2000" dirty="0"/>
              <a:t>是一类具有类似</a:t>
            </a:r>
            <a:r>
              <a:rPr lang="en-US" altLang="zh-CN" sz="2000" dirty="0" err="1"/>
              <a:t>tRNA</a:t>
            </a:r>
            <a:r>
              <a:rPr lang="zh-CN" altLang="zh-CN" sz="2000" dirty="0"/>
              <a:t>和</a:t>
            </a:r>
            <a:r>
              <a:rPr lang="en-US" altLang="zh-CN" sz="2000" dirty="0"/>
              <a:t>mRNA</a:t>
            </a:r>
            <a:r>
              <a:rPr lang="zh-CN" altLang="zh-CN" sz="2000" dirty="0"/>
              <a:t>分子双重功能的小分子</a:t>
            </a:r>
            <a:r>
              <a:rPr lang="en-US" altLang="zh-CN" sz="2000" dirty="0"/>
              <a:t>RNA</a:t>
            </a:r>
            <a:r>
              <a:rPr lang="zh-CN" altLang="zh-CN" sz="2000" dirty="0"/>
              <a:t>，识别翻译或读码有误的核糖体，也识别那些延迟停转的核糖体，介导这些有问题的核糖体的崩解。</a:t>
            </a:r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arenBoth" startAt="2"/>
            </a:pPr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arenBoth" startAt="2"/>
            </a:pPr>
            <a:r>
              <a:rPr lang="en-US" altLang="zh-CN" sz="2000" b="1" dirty="0" err="1">
                <a:solidFill>
                  <a:schemeClr val="tx2">
                    <a:lumMod val="50000"/>
                  </a:schemeClr>
                </a:solidFill>
              </a:rPr>
              <a:t>snoRNA</a:t>
            </a:r>
            <a:r>
              <a:rPr lang="en-US" altLang="zh-CN" sz="2000" b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zh-CN" altLang="zh-CN" sz="2000" dirty="0"/>
              <a:t>核仁小</a:t>
            </a:r>
            <a:r>
              <a:rPr lang="en-US" altLang="zh-CN" sz="2000" dirty="0"/>
              <a:t>RNA, </a:t>
            </a:r>
            <a:r>
              <a:rPr lang="zh-CN" altLang="zh-CN" sz="2000" dirty="0"/>
              <a:t>指导</a:t>
            </a:r>
            <a:r>
              <a:rPr lang="en-US" altLang="zh-CN" sz="2000" dirty="0" err="1"/>
              <a:t>rRNA</a:t>
            </a:r>
            <a:r>
              <a:rPr lang="zh-CN" altLang="zh-CN" sz="2000" dirty="0"/>
              <a:t>，</a:t>
            </a:r>
            <a:r>
              <a:rPr lang="en-US" altLang="zh-CN" sz="2000" dirty="0" err="1"/>
              <a:t>snRNA</a:t>
            </a:r>
            <a:r>
              <a:rPr lang="zh-CN" altLang="zh-CN" sz="2000" dirty="0"/>
              <a:t>或</a:t>
            </a:r>
            <a:r>
              <a:rPr lang="en-US" altLang="zh-CN" sz="2000" dirty="0" err="1"/>
              <a:t>tRNA</a:t>
            </a:r>
            <a:r>
              <a:rPr lang="zh-CN" altLang="zh-CN" sz="2000" dirty="0"/>
              <a:t>前体中特定核苷</a:t>
            </a:r>
            <a:r>
              <a:rPr lang="en-US" altLang="zh-CN" sz="2000" dirty="0"/>
              <a:t>2</a:t>
            </a:r>
            <a:r>
              <a:rPr lang="zh-CN" altLang="zh-CN" sz="2000" dirty="0"/>
              <a:t>’</a:t>
            </a:r>
            <a:r>
              <a:rPr lang="en-US" altLang="zh-CN" sz="2000" dirty="0"/>
              <a:t>-O-</a:t>
            </a:r>
            <a:r>
              <a:rPr lang="zh-CN" altLang="zh-CN" sz="2000" dirty="0"/>
              <a:t>核糖甲基化修饰与假尿嘧啶化修饰的功能</a:t>
            </a:r>
            <a:r>
              <a:rPr lang="en-US" altLang="zh-CN" sz="2000" dirty="0"/>
              <a:t>, </a:t>
            </a:r>
            <a:r>
              <a:rPr lang="zh-CN" altLang="en-US" sz="2000" dirty="0"/>
              <a:t>部分</a:t>
            </a:r>
            <a:r>
              <a:rPr lang="zh-CN" altLang="zh-CN" sz="2000" dirty="0"/>
              <a:t>参与</a:t>
            </a:r>
            <a:r>
              <a:rPr lang="en-US" altLang="zh-CN" sz="2000" dirty="0" err="1"/>
              <a:t>rRNA</a:t>
            </a:r>
            <a:r>
              <a:rPr lang="zh-CN" altLang="zh-CN" sz="2000" dirty="0"/>
              <a:t>前体的加工剪切</a:t>
            </a:r>
            <a:r>
              <a:rPr lang="zh-CN" altLang="en-US" sz="2000" dirty="0"/>
              <a:t>。</a:t>
            </a:r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arenBoth" startAt="2"/>
            </a:pPr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arenBoth" startAt="2"/>
            </a:pPr>
            <a:r>
              <a:rPr lang="en-US" altLang="zh-CN" sz="2000" b="1" dirty="0" err="1">
                <a:solidFill>
                  <a:schemeClr val="tx2">
                    <a:lumMod val="50000"/>
                  </a:schemeClr>
                </a:solidFill>
              </a:rPr>
              <a:t>snRNA</a:t>
            </a:r>
            <a:r>
              <a:rPr lang="en-US" altLang="zh-CN" sz="2000" b="1" dirty="0">
                <a:solidFill>
                  <a:schemeClr val="tx2">
                    <a:lumMod val="50000"/>
                  </a:schemeClr>
                </a:solidFill>
              </a:rPr>
              <a:t>:  </a:t>
            </a:r>
            <a:r>
              <a:rPr lang="zh-CN" altLang="zh-CN" sz="2000" dirty="0"/>
              <a:t>小核</a:t>
            </a:r>
            <a:r>
              <a:rPr lang="en-US" altLang="zh-CN" sz="2000" dirty="0"/>
              <a:t>RNA, </a:t>
            </a:r>
            <a:r>
              <a:rPr lang="zh-CN" altLang="zh-CN" sz="2000" dirty="0"/>
              <a:t>真核生物转录后加工过程中</a:t>
            </a:r>
            <a:r>
              <a:rPr lang="en-US" altLang="zh-CN" sz="2000" dirty="0"/>
              <a:t>RNA</a:t>
            </a:r>
            <a:r>
              <a:rPr lang="zh-CN" altLang="zh-CN" sz="2000" dirty="0"/>
              <a:t>剪接体（</a:t>
            </a:r>
            <a:r>
              <a:rPr lang="en-US" altLang="zh-CN" sz="2000" dirty="0" err="1"/>
              <a:t>spilceosome</a:t>
            </a:r>
            <a:r>
              <a:rPr lang="zh-CN" altLang="zh-CN" sz="2000" dirty="0"/>
              <a:t>）的主要成分，参与</a:t>
            </a:r>
            <a:r>
              <a:rPr lang="en-US" altLang="zh-CN" sz="2000" dirty="0"/>
              <a:t>mRNA</a:t>
            </a:r>
            <a:r>
              <a:rPr lang="zh-CN" altLang="zh-CN" sz="2000" dirty="0"/>
              <a:t>前体的加工过程。</a:t>
            </a:r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3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2" y="761726"/>
            <a:ext cx="837665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总结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1929031483"/>
              </p:ext>
            </p:extLst>
          </p:nvPr>
        </p:nvGraphicFramePr>
        <p:xfrm>
          <a:off x="1507375" y="1629756"/>
          <a:ext cx="70060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4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67860" y="2490216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谢谢！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66828" y="4784786"/>
            <a:ext cx="257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浙江大学生命科学学院</a:t>
            </a:r>
            <a:endParaRPr lang="en-US" altLang="zh-CN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生物信息学实验室</a:t>
            </a:r>
            <a:endParaRPr lang="en-US" altLang="zh-CN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http://bis.zju.edu.cn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2006" y="4551124"/>
            <a:ext cx="1390651" cy="139065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1440022" y="761726"/>
            <a:ext cx="1752065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92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3535599121"/>
              </p:ext>
            </p:extLst>
          </p:nvPr>
        </p:nvGraphicFramePr>
        <p:xfrm>
          <a:off x="772511" y="1630218"/>
          <a:ext cx="79458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3163509" cy="515056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非编码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的识别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22" y="4394940"/>
            <a:ext cx="2539792" cy="169055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9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4251331" cy="515056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非编码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的功能预测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4</a:t>
            </a:fld>
            <a:endParaRPr lang="zh-CN" altLang="en-US"/>
          </a:p>
        </p:txBody>
      </p:sp>
      <p:graphicFrame>
        <p:nvGraphicFramePr>
          <p:cNvPr id="20" name="图示 19"/>
          <p:cNvGraphicFramePr/>
          <p:nvPr/>
        </p:nvGraphicFramePr>
        <p:xfrm>
          <a:off x="372639" y="1446415"/>
          <a:ext cx="8418787" cy="128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图示 21"/>
          <p:cNvGraphicFramePr/>
          <p:nvPr/>
        </p:nvGraphicFramePr>
        <p:xfrm>
          <a:off x="391748" y="2793078"/>
          <a:ext cx="8502869" cy="121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3" name="图示 22"/>
          <p:cNvGraphicFramePr/>
          <p:nvPr/>
        </p:nvGraphicFramePr>
        <p:xfrm>
          <a:off x="443345" y="4206240"/>
          <a:ext cx="8700655" cy="1163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80902" y="5719157"/>
            <a:ext cx="764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相关预测平台：</a:t>
            </a:r>
            <a:r>
              <a:rPr lang="en-US" altLang="zh-CN" sz="2000" b="1" dirty="0" err="1">
                <a:solidFill>
                  <a:srgbClr val="FF0000"/>
                </a:solidFill>
              </a:rPr>
              <a:t>noncode</a:t>
            </a:r>
            <a:r>
              <a:rPr lang="en-US" altLang="zh-CN" sz="2000" b="1" dirty="0">
                <a:solidFill>
                  <a:srgbClr val="FF0000"/>
                </a:solidFill>
              </a:rPr>
              <a:t>, </a:t>
            </a:r>
            <a:r>
              <a:rPr lang="en-US" altLang="zh-CN" sz="2000" b="1" dirty="0" err="1">
                <a:solidFill>
                  <a:srgbClr val="FF0000"/>
                </a:solidFill>
              </a:rPr>
              <a:t>ChIPBase</a:t>
            </a:r>
            <a:r>
              <a:rPr lang="en-US" altLang="zh-CN" sz="2000" b="1" dirty="0">
                <a:solidFill>
                  <a:srgbClr val="FF0000"/>
                </a:solidFill>
              </a:rPr>
              <a:t>, </a:t>
            </a:r>
            <a:r>
              <a:rPr lang="en-US" altLang="zh-CN" sz="2000" b="1" dirty="0" err="1">
                <a:solidFill>
                  <a:srgbClr val="FF0000"/>
                </a:solidFill>
              </a:rPr>
              <a:t>starBase</a:t>
            </a:r>
            <a:r>
              <a:rPr lang="en-US" altLang="zh-CN" sz="2000" b="1" dirty="0">
                <a:solidFill>
                  <a:srgbClr val="FF0000"/>
                </a:solidFill>
              </a:rPr>
              <a:t>, </a:t>
            </a:r>
            <a:r>
              <a:rPr lang="en-US" altLang="zh-CN" sz="2000" b="1" dirty="0" err="1">
                <a:solidFill>
                  <a:srgbClr val="FF0000"/>
                </a:solidFill>
              </a:rPr>
              <a:t>LncRNADisease</a:t>
            </a:r>
            <a:r>
              <a:rPr lang="en-US" altLang="zh-CN" sz="2000" b="1" dirty="0">
                <a:solidFill>
                  <a:srgbClr val="FF0000"/>
                </a:solidFill>
              </a:rPr>
              <a:t>, DIANA-</a:t>
            </a:r>
            <a:r>
              <a:rPr lang="en-US" altLang="zh-CN" sz="2000" b="1" dirty="0" err="1">
                <a:solidFill>
                  <a:srgbClr val="FF0000"/>
                </a:solidFill>
              </a:rPr>
              <a:t>LncBase</a:t>
            </a:r>
            <a:r>
              <a:rPr lang="zh-CN" altLang="en-US" sz="2000" b="1" dirty="0">
                <a:solidFill>
                  <a:srgbClr val="FF0000"/>
                </a:solidFill>
              </a:rPr>
              <a:t>等</a:t>
            </a:r>
          </a:p>
        </p:txBody>
      </p:sp>
    </p:spTree>
    <p:extLst>
      <p:ext uri="{BB962C8B-B14F-4D97-AF65-F5344CB8AC3E}">
        <p14:creationId xmlns:p14="http://schemas.microsoft.com/office/powerpoint/2010/main" val="374746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3535599121"/>
              </p:ext>
            </p:extLst>
          </p:nvPr>
        </p:nvGraphicFramePr>
        <p:xfrm>
          <a:off x="362607" y="1409500"/>
          <a:ext cx="8781393" cy="305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4204034" cy="515056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4.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非编码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的编码潜能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30621" y="4792717"/>
            <a:ext cx="755168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002060"/>
                </a:solidFill>
              </a:rPr>
              <a:t>常规</a:t>
            </a:r>
            <a:r>
              <a:rPr lang="en-US" altLang="zh-CN" b="1" dirty="0">
                <a:solidFill>
                  <a:srgbClr val="002060"/>
                </a:solidFill>
              </a:rPr>
              <a:t>ORF</a:t>
            </a:r>
            <a:r>
              <a:rPr lang="zh-CN" altLang="en-US" b="1" dirty="0">
                <a:solidFill>
                  <a:srgbClr val="002060"/>
                </a:solidFill>
              </a:rPr>
              <a:t>预测方法和标准实验方法容易忽略小于</a:t>
            </a:r>
            <a:r>
              <a:rPr lang="en-US" altLang="zh-CN" b="1" dirty="0">
                <a:solidFill>
                  <a:srgbClr val="002060"/>
                </a:solidFill>
              </a:rPr>
              <a:t>100</a:t>
            </a:r>
            <a:r>
              <a:rPr lang="zh-CN" altLang="en-US" b="1" dirty="0">
                <a:solidFill>
                  <a:srgbClr val="002060"/>
                </a:solidFill>
              </a:rPr>
              <a:t>氨基酸的微肽</a:t>
            </a:r>
            <a:endParaRPr lang="en-US" altLang="zh-CN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en-US" altLang="zh-CN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002060"/>
                </a:solidFill>
              </a:rPr>
              <a:t>核糖体测序（</a:t>
            </a:r>
            <a:r>
              <a:rPr lang="en-US" altLang="zh-CN" b="1" dirty="0" err="1">
                <a:solidFill>
                  <a:srgbClr val="002060"/>
                </a:solidFill>
              </a:rPr>
              <a:t>Ribo-seq</a:t>
            </a:r>
            <a:r>
              <a:rPr lang="zh-CN" altLang="en-US" b="1" dirty="0">
                <a:solidFill>
                  <a:srgbClr val="002060"/>
                </a:solidFill>
              </a:rPr>
              <a:t>）技术发现越来越多的</a:t>
            </a:r>
            <a:r>
              <a:rPr lang="en-US" altLang="zh-CN" b="1" dirty="0" err="1">
                <a:solidFill>
                  <a:srgbClr val="002060"/>
                </a:solidFill>
              </a:rPr>
              <a:t>ncRNA</a:t>
            </a:r>
            <a:r>
              <a:rPr lang="zh-CN" altLang="en-US" b="1" dirty="0">
                <a:solidFill>
                  <a:srgbClr val="002060"/>
                </a:solidFill>
              </a:rPr>
              <a:t>具有编码潜力</a:t>
            </a:r>
            <a:endParaRPr lang="en-US" altLang="zh-CN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en-US" altLang="zh-CN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b="1" dirty="0">
                <a:solidFill>
                  <a:srgbClr val="002060"/>
                </a:solidFill>
              </a:rPr>
              <a:t>mRNA</a:t>
            </a:r>
            <a:r>
              <a:rPr lang="zh-CN" altLang="en-US" b="1" dirty="0">
                <a:solidFill>
                  <a:srgbClr val="002060"/>
                </a:solidFill>
              </a:rPr>
              <a:t>与</a:t>
            </a:r>
            <a:r>
              <a:rPr lang="en-US" altLang="zh-CN" b="1" dirty="0" err="1">
                <a:solidFill>
                  <a:srgbClr val="002060"/>
                </a:solidFill>
              </a:rPr>
              <a:t>ncRNA</a:t>
            </a:r>
            <a:r>
              <a:rPr lang="zh-CN" altLang="en-US" b="1" dirty="0">
                <a:solidFill>
                  <a:srgbClr val="002060"/>
                </a:solidFill>
              </a:rPr>
              <a:t>界限变得模糊，可能需要重新定义。</a:t>
            </a:r>
          </a:p>
        </p:txBody>
      </p:sp>
    </p:spTree>
    <p:extLst>
      <p:ext uri="{BB962C8B-B14F-4D97-AF65-F5344CB8AC3E}">
        <p14:creationId xmlns:p14="http://schemas.microsoft.com/office/powerpoint/2010/main" val="4429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5654461" cy="515056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5.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非编码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的注释 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2536594223"/>
              </p:ext>
            </p:extLst>
          </p:nvPr>
        </p:nvGraphicFramePr>
        <p:xfrm>
          <a:off x="465513" y="1695796"/>
          <a:ext cx="8129847" cy="338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98179" y="1311599"/>
            <a:ext cx="6463863" cy="363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50882" y="5092263"/>
            <a:ext cx="7378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NONCODE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数据库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dirty="0">
                <a:hlinkClick r:id="rId11"/>
              </a:rPr>
              <a:t>http://www.noncode.org/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17</a:t>
            </a:r>
            <a:r>
              <a:rPr lang="zh-CN" altLang="en-US" dirty="0"/>
              <a:t>个物种</a:t>
            </a:r>
            <a:r>
              <a:rPr lang="en-US" altLang="zh-CN" dirty="0" err="1"/>
              <a:t>ncRNA</a:t>
            </a:r>
            <a:r>
              <a:rPr lang="zh-CN" altLang="en-US" dirty="0"/>
              <a:t>信息（人、小鼠、牛、大鼠、鸡、果蝇、斑马鱼、线虫、酵母、拟南芥、黑猩猩等）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 err="1"/>
              <a:t>ncRNA</a:t>
            </a:r>
            <a:r>
              <a:rPr lang="en-US" altLang="zh-CN" dirty="0"/>
              <a:t> </a:t>
            </a:r>
            <a:r>
              <a:rPr lang="zh-CN" altLang="en-US" dirty="0"/>
              <a:t>定位、序列、表达谱、外泌体表达谱、保守信息、功能预测、疾病关联、</a:t>
            </a:r>
            <a:r>
              <a:rPr lang="en-US" altLang="zh-CN" dirty="0"/>
              <a:t>RNA</a:t>
            </a:r>
            <a:r>
              <a:rPr lang="zh-CN" altLang="en-US" dirty="0"/>
              <a:t>结构，以及</a:t>
            </a:r>
            <a:r>
              <a:rPr lang="en-US" altLang="zh-CN" dirty="0"/>
              <a:t>Blast</a:t>
            </a:r>
            <a:r>
              <a:rPr lang="zh-CN" altLang="en-US" dirty="0"/>
              <a:t>分析和</a:t>
            </a:r>
            <a:r>
              <a:rPr lang="en-US" altLang="zh-CN" dirty="0" err="1"/>
              <a:t>LncRNA</a:t>
            </a:r>
            <a:r>
              <a:rPr lang="zh-CN" altLang="en-US" dirty="0"/>
              <a:t>鉴定</a:t>
            </a:r>
          </a:p>
        </p:txBody>
      </p:sp>
    </p:spTree>
    <p:extLst>
      <p:ext uri="{BB962C8B-B14F-4D97-AF65-F5344CB8AC3E}">
        <p14:creationId xmlns:p14="http://schemas.microsoft.com/office/powerpoint/2010/main" val="1861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5654461" cy="515056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6. 1 </a:t>
            </a:r>
            <a:r>
              <a:rPr lang="en-US" altLang="zh-CN" sz="24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miRNA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3619" y="673822"/>
            <a:ext cx="2764221" cy="596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8378" y="662151"/>
            <a:ext cx="2829143" cy="590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1308537"/>
            <a:ext cx="30427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）内源性</a:t>
            </a:r>
            <a:r>
              <a:rPr lang="en-US" altLang="zh-CN" dirty="0"/>
              <a:t>21-25 </a:t>
            </a:r>
            <a:r>
              <a:rPr lang="en-US" altLang="zh-CN" dirty="0" err="1"/>
              <a:t>nt</a:t>
            </a:r>
            <a:r>
              <a:rPr lang="en-US" altLang="zh-CN" dirty="0"/>
              <a:t> </a:t>
            </a:r>
            <a:r>
              <a:rPr lang="zh-CN" altLang="en-US" dirty="0"/>
              <a:t>小</a:t>
            </a:r>
            <a:r>
              <a:rPr lang="en-US" altLang="zh-CN" dirty="0"/>
              <a:t>RNA</a:t>
            </a:r>
          </a:p>
          <a:p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）前体具有发夹结构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）通过与</a:t>
            </a:r>
            <a:r>
              <a:rPr lang="en-US" altLang="zh-CN" dirty="0"/>
              <a:t>Ago</a:t>
            </a:r>
            <a:r>
              <a:rPr lang="zh-CN" altLang="en-US" dirty="0"/>
              <a:t>蛋白结合，特异性调控基因的表达。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）动物（</a:t>
            </a:r>
            <a:r>
              <a:rPr lang="en-US" altLang="zh-CN" dirty="0"/>
              <a:t>a</a:t>
            </a:r>
            <a:r>
              <a:rPr lang="zh-CN" altLang="en-US" dirty="0"/>
              <a:t>）和植物（</a:t>
            </a:r>
            <a:r>
              <a:rPr lang="en-US" altLang="zh-CN" dirty="0"/>
              <a:t>b</a:t>
            </a:r>
            <a:r>
              <a:rPr lang="zh-CN" altLang="en-US" dirty="0"/>
              <a:t>）</a:t>
            </a:r>
            <a:r>
              <a:rPr lang="en-US" altLang="zh-CN" dirty="0" err="1"/>
              <a:t>miRNA</a:t>
            </a:r>
            <a:r>
              <a:rPr lang="zh-CN" altLang="en-US" dirty="0"/>
              <a:t>的生物合成路径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5</a:t>
            </a:r>
            <a:r>
              <a:rPr lang="zh-CN" altLang="en-US" dirty="0"/>
              <a:t>）植物中， </a:t>
            </a:r>
            <a:r>
              <a:rPr lang="en-US" altLang="zh-CN" dirty="0" err="1"/>
              <a:t>miRNA</a:t>
            </a:r>
            <a:r>
              <a:rPr lang="zh-CN" altLang="en-US" dirty="0"/>
              <a:t>与靶基因互补性高，指导</a:t>
            </a:r>
            <a:r>
              <a:rPr lang="en-US" altLang="zh-CN" dirty="0"/>
              <a:t>AGO</a:t>
            </a:r>
            <a:r>
              <a:rPr lang="zh-CN" altLang="en-US" dirty="0"/>
              <a:t>蛋白切割靶基因</a:t>
            </a:r>
            <a:r>
              <a:rPr lang="en-US" altLang="zh-CN" dirty="0"/>
              <a:t>mRNA</a:t>
            </a:r>
            <a:r>
              <a:rPr lang="zh-CN" altLang="en-US" dirty="0"/>
              <a:t>；动物中互补性低，主要引起靶基因</a:t>
            </a:r>
            <a:r>
              <a:rPr lang="en-US" altLang="zh-CN" dirty="0"/>
              <a:t>mRNA</a:t>
            </a:r>
            <a:r>
              <a:rPr lang="zh-CN" altLang="en-US" dirty="0"/>
              <a:t>翻译抑制。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6</a:t>
            </a:r>
            <a:r>
              <a:rPr lang="zh-CN" altLang="en-US" dirty="0"/>
              <a:t>）一个</a:t>
            </a:r>
            <a:r>
              <a:rPr lang="en-US" altLang="zh-CN" dirty="0" err="1"/>
              <a:t>miRNA</a:t>
            </a:r>
            <a:r>
              <a:rPr lang="zh-CN" altLang="en-US" dirty="0"/>
              <a:t>可以调控多个靶基因，一个基因也可以被多个</a:t>
            </a:r>
            <a:r>
              <a:rPr lang="en-US" altLang="zh-CN" dirty="0" err="1"/>
              <a:t>miRNA</a:t>
            </a:r>
            <a:r>
              <a:rPr lang="zh-CN" altLang="en-US" dirty="0"/>
              <a:t>调控。</a:t>
            </a:r>
          </a:p>
        </p:txBody>
      </p:sp>
    </p:spTree>
    <p:extLst>
      <p:ext uri="{BB962C8B-B14F-4D97-AF65-F5344CB8AC3E}">
        <p14:creationId xmlns:p14="http://schemas.microsoft.com/office/powerpoint/2010/main" val="18616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298131" y="793257"/>
            <a:ext cx="4850421" cy="515056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6.2 </a:t>
            </a:r>
            <a:r>
              <a:rPr lang="en-US" altLang="zh-CN" sz="24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miRNA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的生物信息学分析方法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1026" name="图片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0428" y="1456470"/>
            <a:ext cx="6006662" cy="292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92772" y="4713890"/>
            <a:ext cx="6274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（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）获取</a:t>
            </a:r>
            <a:r>
              <a:rPr lang="en-US" altLang="zh-CN" b="1" dirty="0" err="1">
                <a:solidFill>
                  <a:srgbClr val="FF0000"/>
                </a:solidFill>
              </a:rPr>
              <a:t>miRNA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zh-CN" altLang="en-US" b="1" dirty="0">
                <a:solidFill>
                  <a:srgbClr val="FF0000"/>
                </a:solidFill>
              </a:rPr>
              <a:t>的序列信息：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dirty="0" err="1"/>
              <a:t>miRNA</a:t>
            </a:r>
            <a:r>
              <a:rPr lang="en-US" altLang="zh-CN" dirty="0"/>
              <a:t> </a:t>
            </a:r>
            <a:r>
              <a:rPr lang="zh-CN" altLang="zh-CN" dirty="0"/>
              <a:t>权威数据库</a:t>
            </a:r>
            <a:r>
              <a:rPr lang="zh-CN" altLang="en-US" dirty="0"/>
              <a:t>：</a:t>
            </a:r>
            <a:r>
              <a:rPr lang="en-US" altLang="zh-CN" dirty="0" err="1"/>
              <a:t>miRBase</a:t>
            </a:r>
            <a:r>
              <a:rPr lang="en-US" altLang="zh-CN" dirty="0"/>
              <a:t> (</a:t>
            </a:r>
            <a:r>
              <a:rPr lang="en-US" altLang="zh-CN" dirty="0">
                <a:hlinkClick r:id="rId5"/>
              </a:rPr>
              <a:t>http://www.mirbase.org/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21.0</a:t>
            </a:r>
            <a:r>
              <a:rPr lang="zh-CN" altLang="zh-CN" dirty="0"/>
              <a:t>版，涵盖</a:t>
            </a:r>
            <a:r>
              <a:rPr lang="en-US" altLang="zh-CN" dirty="0"/>
              <a:t>223</a:t>
            </a:r>
            <a:r>
              <a:rPr lang="zh-CN" altLang="zh-CN" dirty="0"/>
              <a:t>物种，包含</a:t>
            </a:r>
            <a:r>
              <a:rPr lang="en-US" altLang="zh-CN" dirty="0"/>
              <a:t>28645</a:t>
            </a:r>
            <a:r>
              <a:rPr lang="zh-CN" altLang="zh-CN" dirty="0"/>
              <a:t>条</a:t>
            </a:r>
            <a:r>
              <a:rPr lang="en-US" altLang="zh-CN" dirty="0" err="1"/>
              <a:t>miRNA</a:t>
            </a:r>
            <a:r>
              <a:rPr lang="zh-CN" altLang="zh-CN" dirty="0"/>
              <a:t>发夹前体，</a:t>
            </a:r>
            <a:r>
              <a:rPr lang="en-US" altLang="zh-CN" dirty="0"/>
              <a:t>35828</a:t>
            </a:r>
            <a:r>
              <a:rPr lang="zh-CN" altLang="zh-CN" dirty="0"/>
              <a:t>条成熟</a:t>
            </a:r>
            <a:r>
              <a:rPr lang="en-US" altLang="zh-CN" dirty="0" err="1"/>
              <a:t>miRNA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520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4834655" cy="515056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(2) </a:t>
            </a:r>
            <a:r>
              <a:rPr lang="en-US" altLang="zh-CN" sz="2400" b="1" dirty="0" err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miRNA</a:t>
            </a: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新基因的预测和鉴定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pPr/>
              <a:t>9</a:t>
            </a:fld>
            <a:endParaRPr lang="zh-CN" altLang="en-US"/>
          </a:p>
        </p:txBody>
      </p:sp>
      <p:graphicFrame>
        <p:nvGraphicFramePr>
          <p:cNvPr id="11" name="图示 10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2944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7786</TotalTime>
  <Words>2046</Words>
  <Application>Microsoft Office PowerPoint</Application>
  <PresentationFormat>全屏显示(4:3)</PresentationFormat>
  <Paragraphs>256</Paragraphs>
  <Slides>25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华文楷体</vt:lpstr>
      <vt:lpstr>华文中宋</vt:lpstr>
      <vt:lpstr>楷体</vt:lpstr>
      <vt:lpstr>宋体</vt:lpstr>
      <vt:lpstr>微软雅黑</vt:lpstr>
      <vt:lpstr>Arial</vt:lpstr>
      <vt:lpstr>Calibri</vt:lpstr>
      <vt:lpstr>Calibri Light</vt:lpstr>
      <vt:lpstr>Magneto</vt:lpstr>
      <vt:lpstr>Wingdings</vt:lpstr>
      <vt:lpstr>Office 主题</vt:lpstr>
      <vt:lpstr>非编码RNA</vt:lpstr>
      <vt:lpstr>1.细胞内的RNA类群</vt:lpstr>
      <vt:lpstr>2. 非编码RNA的识别</vt:lpstr>
      <vt:lpstr>3.非编码RNA的功能预测</vt:lpstr>
      <vt:lpstr>4.非编码RNA的编码潜能</vt:lpstr>
      <vt:lpstr>5. 非编码RNA的注释 </vt:lpstr>
      <vt:lpstr>6. 1 miRNA</vt:lpstr>
      <vt:lpstr>6.2 miRNA的生物信息学分析方法</vt:lpstr>
      <vt:lpstr>(2) miRNA 新基因的预测和鉴定</vt:lpstr>
      <vt:lpstr>(3) miRNA 靶基因的预测和鉴定</vt:lpstr>
      <vt:lpstr>植物miRNA靶基因的预测工具</vt:lpstr>
      <vt:lpstr>植物中基于降解组的miRNA靶基因的鉴定</vt:lpstr>
      <vt:lpstr>拟南芥ath-miR173-5p 靶基因鉴定示例</vt:lpstr>
      <vt:lpstr>拟南芥ath-miR173-5p 靶基因鉴定示例</vt:lpstr>
      <vt:lpstr>拟南芥ath-miR173-5p 靶基因鉴定示例</vt:lpstr>
      <vt:lpstr>拟南芥ath-miR173-5p 靶基因鉴定示例</vt:lpstr>
      <vt:lpstr>动物miRNA靶基因的预测工具</vt:lpstr>
      <vt:lpstr>7.1 circRNA的合成</vt:lpstr>
      <vt:lpstr>7.2 circRNA的功能</vt:lpstr>
      <vt:lpstr>7.3 circRNA在线数据库和分析软件</vt:lpstr>
      <vt:lpstr>8. ta-siRNA</vt:lpstr>
      <vt:lpstr>9. piRNA</vt:lpstr>
      <vt:lpstr>10. 其它小分子RNA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冯聪</dc:creator>
  <cp:lastModifiedBy>MC</cp:lastModifiedBy>
  <cp:revision>204</cp:revision>
  <dcterms:created xsi:type="dcterms:W3CDTF">2018-01-05T01:35:55Z</dcterms:created>
  <dcterms:modified xsi:type="dcterms:W3CDTF">2019-02-08T10:54:42Z</dcterms:modified>
</cp:coreProperties>
</file>