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39"/>
  </p:notesMasterIdLst>
  <p:handoutMasterIdLst>
    <p:handoutMasterId r:id="rId4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4" r:id="rId18"/>
    <p:sldId id="272" r:id="rId19"/>
    <p:sldId id="279" r:id="rId20"/>
    <p:sldId id="273" r:id="rId21"/>
    <p:sldId id="280" r:id="rId22"/>
    <p:sldId id="276" r:id="rId23"/>
    <p:sldId id="281" r:id="rId24"/>
    <p:sldId id="282" r:id="rId25"/>
    <p:sldId id="284" r:id="rId26"/>
    <p:sldId id="285" r:id="rId27"/>
    <p:sldId id="283" r:id="rId28"/>
    <p:sldId id="286" r:id="rId29"/>
    <p:sldId id="291" r:id="rId30"/>
    <p:sldId id="289" r:id="rId31"/>
    <p:sldId id="290" r:id="rId32"/>
    <p:sldId id="298" r:id="rId33"/>
    <p:sldId id="296" r:id="rId34"/>
    <p:sldId id="294" r:id="rId35"/>
    <p:sldId id="292" r:id="rId36"/>
    <p:sldId id="297" r:id="rId37"/>
    <p:sldId id="293" r:id="rId38"/>
  </p:sldIdLst>
  <p:sldSz cx="9144000" cy="6858000" type="screen4x3"/>
  <p:notesSz cx="9296400" cy="688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2B58184-88F5-462B-8C52-482A9CDBBE8D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70"/>
            <p14:sldId id="269"/>
            <p14:sldId id="271"/>
            <p14:sldId id="274"/>
            <p14:sldId id="272"/>
            <p14:sldId id="279"/>
            <p14:sldId id="273"/>
            <p14:sldId id="280"/>
            <p14:sldId id="276"/>
            <p14:sldId id="281"/>
            <p14:sldId id="282"/>
            <p14:sldId id="284"/>
            <p14:sldId id="285"/>
            <p14:sldId id="283"/>
            <p14:sldId id="286"/>
            <p14:sldId id="291"/>
            <p14:sldId id="289"/>
            <p14:sldId id="290"/>
            <p14:sldId id="298"/>
            <p14:sldId id="296"/>
            <p14:sldId id="294"/>
            <p14:sldId id="292"/>
            <p14:sldId id="297"/>
            <p14:sldId id="293"/>
          </p14:sldIdLst>
        </p14:section>
        <p14:section name="Untitled Section" id="{143BC933-B91F-47CE-86A7-9AE3248FA813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D292"/>
    <a:srgbClr val="DEEBF7"/>
    <a:srgbClr val="FBE3D3"/>
    <a:srgbClr val="64A6E2"/>
    <a:srgbClr val="CCE0DD"/>
    <a:srgbClr val="C4E4E8"/>
    <a:srgbClr val="F5F9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81" autoAdjust="0"/>
    <p:restoredTop sz="96305" autoAdjust="0"/>
  </p:normalViewPr>
  <p:slideViewPr>
    <p:cSldViewPr snapToGrid="0">
      <p:cViewPr varScale="1">
        <p:scale>
          <a:sx n="110" d="100"/>
          <a:sy n="110" d="100"/>
        </p:scale>
        <p:origin x="19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108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005009719410982"/>
          <c:y val="4.2321034542350054E-2"/>
          <c:w val="0.7258701456953085"/>
          <c:h val="0.822066397281415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Sheet1!$H$1</c:f>
              <c:strCache>
                <c:ptCount val="1"/>
                <c:pt idx="0">
                  <c:v>mean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Sheet1!$I$2:$I$5</c:f>
                <c:numCache>
                  <c:formatCode>General</c:formatCode>
                  <c:ptCount val="4"/>
                  <c:pt idx="0">
                    <c:v>79.798271827193446</c:v>
                  </c:pt>
                  <c:pt idx="1">
                    <c:v>5.5318292910210278</c:v>
                  </c:pt>
                  <c:pt idx="2">
                    <c:v>2.2972645296115348</c:v>
                  </c:pt>
                  <c:pt idx="3">
                    <c:v>13.872184235229007</c:v>
                  </c:pt>
                </c:numCache>
              </c:numRef>
            </c:plus>
            <c:minus>
              <c:numRef>
                <c:f>Sheet1!$I$2:$I$5</c:f>
                <c:numCache>
                  <c:formatCode>General</c:formatCode>
                  <c:ptCount val="4"/>
                  <c:pt idx="0">
                    <c:v>79.798271827193446</c:v>
                  </c:pt>
                  <c:pt idx="1">
                    <c:v>5.5318292910210278</c:v>
                  </c:pt>
                  <c:pt idx="2">
                    <c:v>2.2972645296115348</c:v>
                  </c:pt>
                  <c:pt idx="3">
                    <c:v>13.872184235229007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Sheet1!$J$2:$J$5</c:f>
              <c:strCache>
                <c:ptCount val="4"/>
                <c:pt idx="0">
                  <c:v>IPTG+ ara+</c:v>
                </c:pt>
                <c:pt idx="1">
                  <c:v>IPTG+ ara-</c:v>
                </c:pt>
                <c:pt idx="2">
                  <c:v>IPTG- ara+</c:v>
                </c:pt>
                <c:pt idx="3">
                  <c:v>IPTG- ara-</c:v>
                </c:pt>
              </c:strCache>
            </c:strRef>
          </c:cat>
          <c:val>
            <c:numRef>
              <c:f>Sheet1!$H$2:$H$5</c:f>
              <c:numCache>
                <c:formatCode>General</c:formatCode>
                <c:ptCount val="4"/>
                <c:pt idx="0">
                  <c:v>183.6923369478987</c:v>
                </c:pt>
                <c:pt idx="1">
                  <c:v>6.2381947715347863</c:v>
                </c:pt>
                <c:pt idx="2">
                  <c:v>-10.981280365834511</c:v>
                </c:pt>
                <c:pt idx="3">
                  <c:v>8.5590180319725349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0F-406C-A099-0A8689FF0A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254768"/>
        <c:axId val="50255328"/>
      </c:barChart>
      <c:catAx>
        <c:axId val="50254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0255328"/>
        <c:crosses val="autoZero"/>
        <c:auto val="1"/>
        <c:lblAlgn val="ctr"/>
        <c:lblOffset val="100"/>
        <c:noMultiLvlLbl val="0"/>
      </c:catAx>
      <c:valAx>
        <c:axId val="50255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025476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6067B4-C061-4F74-9A07-A148F0869BAA}" type="doc">
      <dgm:prSet loTypeId="urn:microsoft.com/office/officeart/2005/8/layout/b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FAA977A-DEA4-4513-B282-C75116B2F89C}">
      <dgm:prSet phldrT="[Text]"/>
      <dgm:spPr/>
      <dgm:t>
        <a:bodyPr/>
        <a:lstStyle/>
        <a:p>
          <a:r>
            <a:rPr lang="en-US" dirty="0"/>
            <a:t>PCR amplification</a:t>
          </a:r>
        </a:p>
      </dgm:t>
    </dgm:pt>
    <dgm:pt modelId="{22E31754-6475-45BC-8D6E-5411A2F09415}" type="parTrans" cxnId="{124B8361-C11E-419E-8191-E05F333F92BA}">
      <dgm:prSet/>
      <dgm:spPr/>
      <dgm:t>
        <a:bodyPr/>
        <a:lstStyle/>
        <a:p>
          <a:endParaRPr lang="en-US"/>
        </a:p>
      </dgm:t>
    </dgm:pt>
    <dgm:pt modelId="{B58955A1-D50D-45F7-9F89-26C7D3219E23}" type="sibTrans" cxnId="{124B8361-C11E-419E-8191-E05F333F92BA}">
      <dgm:prSet/>
      <dgm:spPr/>
      <dgm:t>
        <a:bodyPr/>
        <a:lstStyle/>
        <a:p>
          <a:endParaRPr lang="en-US"/>
        </a:p>
      </dgm:t>
    </dgm:pt>
    <dgm:pt modelId="{8279D03D-927E-49CB-9397-8FD4957A7CC6}">
      <dgm:prSet phldrT="[Text]"/>
      <dgm:spPr/>
      <dgm:t>
        <a:bodyPr/>
        <a:lstStyle/>
        <a:p>
          <a:r>
            <a:rPr lang="en-US" dirty="0"/>
            <a:t>Gel Electrophoresis</a:t>
          </a:r>
        </a:p>
      </dgm:t>
    </dgm:pt>
    <dgm:pt modelId="{1E87C2C4-3EFD-489B-BAEB-16BB48105CB4}" type="parTrans" cxnId="{EDC4A506-52A9-46F2-9D11-AF0E3D31EC33}">
      <dgm:prSet/>
      <dgm:spPr/>
      <dgm:t>
        <a:bodyPr/>
        <a:lstStyle/>
        <a:p>
          <a:endParaRPr lang="en-US"/>
        </a:p>
      </dgm:t>
    </dgm:pt>
    <dgm:pt modelId="{F59E9390-F93E-4D8E-8303-6D366940752C}" type="sibTrans" cxnId="{EDC4A506-52A9-46F2-9D11-AF0E3D31EC33}">
      <dgm:prSet/>
      <dgm:spPr/>
      <dgm:t>
        <a:bodyPr/>
        <a:lstStyle/>
        <a:p>
          <a:endParaRPr lang="en-US"/>
        </a:p>
      </dgm:t>
    </dgm:pt>
    <dgm:pt modelId="{D059098B-2AA5-4269-BBD6-0DC23EB94DBC}">
      <dgm:prSet phldrT="[Text]"/>
      <dgm:spPr/>
      <dgm:t>
        <a:bodyPr/>
        <a:lstStyle/>
        <a:p>
          <a:r>
            <a:rPr lang="en-US" dirty="0"/>
            <a:t>PCR purification</a:t>
          </a:r>
        </a:p>
      </dgm:t>
    </dgm:pt>
    <dgm:pt modelId="{606DC3FC-E73B-4487-939C-5C299769993C}" type="parTrans" cxnId="{F1035473-331E-4863-AB17-36B3F9FB702B}">
      <dgm:prSet/>
      <dgm:spPr/>
      <dgm:t>
        <a:bodyPr/>
        <a:lstStyle/>
        <a:p>
          <a:endParaRPr lang="en-US"/>
        </a:p>
      </dgm:t>
    </dgm:pt>
    <dgm:pt modelId="{822B10D4-414A-4878-85DF-CC4317945D76}" type="sibTrans" cxnId="{F1035473-331E-4863-AB17-36B3F9FB702B}">
      <dgm:prSet/>
      <dgm:spPr/>
      <dgm:t>
        <a:bodyPr/>
        <a:lstStyle/>
        <a:p>
          <a:endParaRPr lang="en-US"/>
        </a:p>
      </dgm:t>
    </dgm:pt>
    <dgm:pt modelId="{84065053-1426-46E2-85A0-D46EE95C6D08}">
      <dgm:prSet phldrT="[Text]"/>
      <dgm:spPr/>
      <dgm:t>
        <a:bodyPr/>
        <a:lstStyle/>
        <a:p>
          <a:r>
            <a:rPr lang="en-US" dirty="0"/>
            <a:t>Gibson Assembly</a:t>
          </a:r>
        </a:p>
        <a:p>
          <a:r>
            <a:rPr lang="en-US" dirty="0"/>
            <a:t>(ligation)</a:t>
          </a:r>
        </a:p>
      </dgm:t>
    </dgm:pt>
    <dgm:pt modelId="{58EA4A4C-8EA7-4358-A00C-7104EBBFA019}" type="parTrans" cxnId="{BFB2B4E8-0E82-4771-8EC6-AE4AC9E03C48}">
      <dgm:prSet/>
      <dgm:spPr/>
      <dgm:t>
        <a:bodyPr/>
        <a:lstStyle/>
        <a:p>
          <a:endParaRPr lang="en-US"/>
        </a:p>
      </dgm:t>
    </dgm:pt>
    <dgm:pt modelId="{1E85CE69-4CF4-41F9-9CE3-B21B3976D5BE}" type="sibTrans" cxnId="{BFB2B4E8-0E82-4771-8EC6-AE4AC9E03C48}">
      <dgm:prSet/>
      <dgm:spPr/>
      <dgm:t>
        <a:bodyPr/>
        <a:lstStyle/>
        <a:p>
          <a:endParaRPr lang="en-US"/>
        </a:p>
      </dgm:t>
    </dgm:pt>
    <dgm:pt modelId="{154C1288-422F-478A-9B7A-18E852E72E9F}">
      <dgm:prSet phldrT="[Text]"/>
      <dgm:spPr/>
      <dgm:t>
        <a:bodyPr/>
        <a:lstStyle/>
        <a:p>
          <a:r>
            <a:rPr lang="en-US" dirty="0"/>
            <a:t>Transformation of </a:t>
          </a:r>
          <a:br>
            <a:rPr lang="en-US" dirty="0"/>
          </a:br>
          <a:r>
            <a:rPr lang="en-US" dirty="0"/>
            <a:t>cloning strains</a:t>
          </a:r>
        </a:p>
      </dgm:t>
    </dgm:pt>
    <dgm:pt modelId="{2324BCC0-52ED-44DD-AD5E-9A1365BE8AB1}" type="parTrans" cxnId="{05CEBF08-72C6-482C-A342-452024F9DCF4}">
      <dgm:prSet/>
      <dgm:spPr/>
      <dgm:t>
        <a:bodyPr/>
        <a:lstStyle/>
        <a:p>
          <a:endParaRPr lang="en-US"/>
        </a:p>
      </dgm:t>
    </dgm:pt>
    <dgm:pt modelId="{13D50E78-895E-472D-B4B0-4342350847D8}" type="sibTrans" cxnId="{05CEBF08-72C6-482C-A342-452024F9DCF4}">
      <dgm:prSet/>
      <dgm:spPr/>
      <dgm:t>
        <a:bodyPr/>
        <a:lstStyle/>
        <a:p>
          <a:endParaRPr lang="en-US"/>
        </a:p>
      </dgm:t>
    </dgm:pt>
    <dgm:pt modelId="{4A69F53F-A59A-4DE7-B87A-C25A4FB1040A}">
      <dgm:prSet phldrT="[Text]"/>
      <dgm:spPr/>
      <dgm:t>
        <a:bodyPr/>
        <a:lstStyle/>
        <a:p>
          <a:r>
            <a:rPr lang="en-US" dirty="0"/>
            <a:t>DNA sequencing</a:t>
          </a:r>
        </a:p>
      </dgm:t>
    </dgm:pt>
    <dgm:pt modelId="{850B79D8-76A1-4984-91D2-2AD13D3B836F}" type="parTrans" cxnId="{E84E27A0-BBAE-4369-B963-7524216EA6A6}">
      <dgm:prSet/>
      <dgm:spPr/>
      <dgm:t>
        <a:bodyPr/>
        <a:lstStyle/>
        <a:p>
          <a:endParaRPr lang="en-US"/>
        </a:p>
      </dgm:t>
    </dgm:pt>
    <dgm:pt modelId="{215BB9D8-8FA8-454A-B701-E3827F00DBB4}" type="sibTrans" cxnId="{E84E27A0-BBAE-4369-B963-7524216EA6A6}">
      <dgm:prSet/>
      <dgm:spPr/>
      <dgm:t>
        <a:bodyPr/>
        <a:lstStyle/>
        <a:p>
          <a:endParaRPr lang="en-US"/>
        </a:p>
      </dgm:t>
    </dgm:pt>
    <dgm:pt modelId="{73736203-A6A0-43DC-94C2-7D3212817585}">
      <dgm:prSet phldrT="[Text]"/>
      <dgm:spPr/>
      <dgm:t>
        <a:bodyPr/>
        <a:lstStyle/>
        <a:p>
          <a:r>
            <a:rPr lang="en-US" dirty="0"/>
            <a:t>Transformation of expression strains</a:t>
          </a:r>
        </a:p>
      </dgm:t>
    </dgm:pt>
    <dgm:pt modelId="{C4253D5B-454F-420A-879B-6D90D37D000C}" type="parTrans" cxnId="{D4840DF0-82E4-4835-BEAB-768FBD012705}">
      <dgm:prSet/>
      <dgm:spPr/>
      <dgm:t>
        <a:bodyPr/>
        <a:lstStyle/>
        <a:p>
          <a:endParaRPr lang="en-US"/>
        </a:p>
      </dgm:t>
    </dgm:pt>
    <dgm:pt modelId="{72998F40-64F8-468C-A79B-5648007DB583}" type="sibTrans" cxnId="{D4840DF0-82E4-4835-BEAB-768FBD012705}">
      <dgm:prSet/>
      <dgm:spPr/>
      <dgm:t>
        <a:bodyPr/>
        <a:lstStyle/>
        <a:p>
          <a:endParaRPr lang="en-US"/>
        </a:p>
      </dgm:t>
    </dgm:pt>
    <dgm:pt modelId="{0547C1D0-08F8-44C6-9643-F09E06B7BA23}">
      <dgm:prSet phldrT="[Text]"/>
      <dgm:spPr/>
      <dgm:t>
        <a:bodyPr/>
        <a:lstStyle/>
        <a:p>
          <a:r>
            <a:rPr lang="en-US" dirty="0"/>
            <a:t>Measurement</a:t>
          </a:r>
        </a:p>
      </dgm:t>
    </dgm:pt>
    <dgm:pt modelId="{7C9333FB-2257-4B7C-A005-1602B2DEAF38}" type="parTrans" cxnId="{BCEC45B0-5974-4A23-9C4D-39865B8BFD9D}">
      <dgm:prSet/>
      <dgm:spPr/>
      <dgm:t>
        <a:bodyPr/>
        <a:lstStyle/>
        <a:p>
          <a:endParaRPr lang="en-US"/>
        </a:p>
      </dgm:t>
    </dgm:pt>
    <dgm:pt modelId="{36AA9125-EAAA-4B75-8752-825678FD8B9F}" type="sibTrans" cxnId="{BCEC45B0-5974-4A23-9C4D-39865B8BFD9D}">
      <dgm:prSet/>
      <dgm:spPr/>
      <dgm:t>
        <a:bodyPr/>
        <a:lstStyle/>
        <a:p>
          <a:endParaRPr lang="en-US"/>
        </a:p>
      </dgm:t>
    </dgm:pt>
    <dgm:pt modelId="{30060EEA-CC7B-4651-AB6B-635E77B91433}">
      <dgm:prSet/>
      <dgm:spPr/>
      <dgm:t>
        <a:bodyPr/>
        <a:lstStyle/>
        <a:p>
          <a:r>
            <a:rPr lang="en-US"/>
            <a:t>Mini-prep</a:t>
          </a:r>
          <a:endParaRPr lang="en-US" dirty="0"/>
        </a:p>
      </dgm:t>
    </dgm:pt>
    <dgm:pt modelId="{E4042D99-6B02-4146-AC58-B23F044BD8D8}" type="parTrans" cxnId="{5BB1B3AA-12D3-4E0E-869A-EA9FDC1E8EBF}">
      <dgm:prSet/>
      <dgm:spPr/>
      <dgm:t>
        <a:bodyPr/>
        <a:lstStyle/>
        <a:p>
          <a:endParaRPr lang="en-US"/>
        </a:p>
      </dgm:t>
    </dgm:pt>
    <dgm:pt modelId="{98B7449A-8039-4F4B-BD4B-462D751C7B96}" type="sibTrans" cxnId="{5BB1B3AA-12D3-4E0E-869A-EA9FDC1E8EBF}">
      <dgm:prSet/>
      <dgm:spPr/>
      <dgm:t>
        <a:bodyPr/>
        <a:lstStyle/>
        <a:p>
          <a:endParaRPr lang="en-US"/>
        </a:p>
      </dgm:t>
    </dgm:pt>
    <dgm:pt modelId="{CD9DBB60-CF49-4133-8FDE-987D41621C25}" type="pres">
      <dgm:prSet presAssocID="{426067B4-C061-4F74-9A07-A148F0869BAA}" presName="Name0" presStyleCnt="0">
        <dgm:presLayoutVars>
          <dgm:dir/>
          <dgm:resizeHandles/>
        </dgm:presLayoutVars>
      </dgm:prSet>
      <dgm:spPr/>
    </dgm:pt>
    <dgm:pt modelId="{717222BD-D226-4531-AB79-253877878EC7}" type="pres">
      <dgm:prSet presAssocID="{AFAA977A-DEA4-4513-B282-C75116B2F89C}" presName="compNode" presStyleCnt="0"/>
      <dgm:spPr/>
    </dgm:pt>
    <dgm:pt modelId="{9A9ED6C2-424E-49B3-BF34-6D48865CB4DF}" type="pres">
      <dgm:prSet presAssocID="{AFAA977A-DEA4-4513-B282-C75116B2F89C}" presName="dummyConnPt" presStyleCnt="0"/>
      <dgm:spPr/>
    </dgm:pt>
    <dgm:pt modelId="{BB52B83F-1796-442F-8475-1E07FEE8B23D}" type="pres">
      <dgm:prSet presAssocID="{AFAA977A-DEA4-4513-B282-C75116B2F89C}" presName="node" presStyleLbl="node1" presStyleIdx="0" presStyleCnt="9">
        <dgm:presLayoutVars>
          <dgm:bulletEnabled val="1"/>
        </dgm:presLayoutVars>
      </dgm:prSet>
      <dgm:spPr/>
    </dgm:pt>
    <dgm:pt modelId="{B9E052B0-4276-4210-94E1-B0439533B460}" type="pres">
      <dgm:prSet presAssocID="{B58955A1-D50D-45F7-9F89-26C7D3219E23}" presName="sibTrans" presStyleLbl="bgSibTrans2D1" presStyleIdx="0" presStyleCnt="8"/>
      <dgm:spPr/>
    </dgm:pt>
    <dgm:pt modelId="{657E90FB-9D4B-432B-B788-F90EE14A16C4}" type="pres">
      <dgm:prSet presAssocID="{8279D03D-927E-49CB-9397-8FD4957A7CC6}" presName="compNode" presStyleCnt="0"/>
      <dgm:spPr/>
    </dgm:pt>
    <dgm:pt modelId="{B4D07479-B661-479D-A457-B685BA737EF7}" type="pres">
      <dgm:prSet presAssocID="{8279D03D-927E-49CB-9397-8FD4957A7CC6}" presName="dummyConnPt" presStyleCnt="0"/>
      <dgm:spPr/>
    </dgm:pt>
    <dgm:pt modelId="{570F21C6-7EB1-4D44-8C43-445A86ED4F9D}" type="pres">
      <dgm:prSet presAssocID="{8279D03D-927E-49CB-9397-8FD4957A7CC6}" presName="node" presStyleLbl="node1" presStyleIdx="1" presStyleCnt="9">
        <dgm:presLayoutVars>
          <dgm:bulletEnabled val="1"/>
        </dgm:presLayoutVars>
      </dgm:prSet>
      <dgm:spPr/>
    </dgm:pt>
    <dgm:pt modelId="{A7057770-2A6F-45DE-B70B-8D1ABECEC458}" type="pres">
      <dgm:prSet presAssocID="{F59E9390-F93E-4D8E-8303-6D366940752C}" presName="sibTrans" presStyleLbl="bgSibTrans2D1" presStyleIdx="1" presStyleCnt="8"/>
      <dgm:spPr/>
    </dgm:pt>
    <dgm:pt modelId="{3D07427D-373D-488C-9A60-4833BD29D8A1}" type="pres">
      <dgm:prSet presAssocID="{D059098B-2AA5-4269-BBD6-0DC23EB94DBC}" presName="compNode" presStyleCnt="0"/>
      <dgm:spPr/>
    </dgm:pt>
    <dgm:pt modelId="{22B0D3BE-0143-4CD3-BA39-EF45CD5FC374}" type="pres">
      <dgm:prSet presAssocID="{D059098B-2AA5-4269-BBD6-0DC23EB94DBC}" presName="dummyConnPt" presStyleCnt="0"/>
      <dgm:spPr/>
    </dgm:pt>
    <dgm:pt modelId="{99454349-09F5-42A4-9D8B-8A23E9241AD6}" type="pres">
      <dgm:prSet presAssocID="{D059098B-2AA5-4269-BBD6-0DC23EB94DBC}" presName="node" presStyleLbl="node1" presStyleIdx="2" presStyleCnt="9">
        <dgm:presLayoutVars>
          <dgm:bulletEnabled val="1"/>
        </dgm:presLayoutVars>
      </dgm:prSet>
      <dgm:spPr/>
    </dgm:pt>
    <dgm:pt modelId="{8CE57445-04E8-4F47-A612-53DA61657E35}" type="pres">
      <dgm:prSet presAssocID="{822B10D4-414A-4878-85DF-CC4317945D76}" presName="sibTrans" presStyleLbl="bgSibTrans2D1" presStyleIdx="2" presStyleCnt="8"/>
      <dgm:spPr/>
    </dgm:pt>
    <dgm:pt modelId="{EF50A850-78D5-491B-A882-5819C2A0F929}" type="pres">
      <dgm:prSet presAssocID="{84065053-1426-46E2-85A0-D46EE95C6D08}" presName="compNode" presStyleCnt="0"/>
      <dgm:spPr/>
    </dgm:pt>
    <dgm:pt modelId="{095847FB-B6F7-4D15-8CF0-D9691C0611F8}" type="pres">
      <dgm:prSet presAssocID="{84065053-1426-46E2-85A0-D46EE95C6D08}" presName="dummyConnPt" presStyleCnt="0"/>
      <dgm:spPr/>
    </dgm:pt>
    <dgm:pt modelId="{7BB34937-4F09-4346-A99E-FE05D67F69B5}" type="pres">
      <dgm:prSet presAssocID="{84065053-1426-46E2-85A0-D46EE95C6D08}" presName="node" presStyleLbl="node1" presStyleIdx="3" presStyleCnt="9">
        <dgm:presLayoutVars>
          <dgm:bulletEnabled val="1"/>
        </dgm:presLayoutVars>
      </dgm:prSet>
      <dgm:spPr/>
    </dgm:pt>
    <dgm:pt modelId="{265A7A06-67BB-47E0-A945-EEEBC58DC43C}" type="pres">
      <dgm:prSet presAssocID="{1E85CE69-4CF4-41F9-9CE3-B21B3976D5BE}" presName="sibTrans" presStyleLbl="bgSibTrans2D1" presStyleIdx="3" presStyleCnt="8"/>
      <dgm:spPr/>
    </dgm:pt>
    <dgm:pt modelId="{B0335E27-5AE2-44DA-8524-B999A99EC0CC}" type="pres">
      <dgm:prSet presAssocID="{154C1288-422F-478A-9B7A-18E852E72E9F}" presName="compNode" presStyleCnt="0"/>
      <dgm:spPr/>
    </dgm:pt>
    <dgm:pt modelId="{7D764285-529B-4F8B-BE83-419C72748F83}" type="pres">
      <dgm:prSet presAssocID="{154C1288-422F-478A-9B7A-18E852E72E9F}" presName="dummyConnPt" presStyleCnt="0"/>
      <dgm:spPr/>
    </dgm:pt>
    <dgm:pt modelId="{AF75E3ED-4377-45B3-96C8-466AFDF81642}" type="pres">
      <dgm:prSet presAssocID="{154C1288-422F-478A-9B7A-18E852E72E9F}" presName="node" presStyleLbl="node1" presStyleIdx="4" presStyleCnt="9">
        <dgm:presLayoutVars>
          <dgm:bulletEnabled val="1"/>
        </dgm:presLayoutVars>
      </dgm:prSet>
      <dgm:spPr/>
    </dgm:pt>
    <dgm:pt modelId="{34A72A79-6BFA-461B-B9AE-044C1EACB273}" type="pres">
      <dgm:prSet presAssocID="{13D50E78-895E-472D-B4B0-4342350847D8}" presName="sibTrans" presStyleLbl="bgSibTrans2D1" presStyleIdx="4" presStyleCnt="8"/>
      <dgm:spPr/>
    </dgm:pt>
    <dgm:pt modelId="{35AC86DF-CBFB-458B-A96F-160455A88634}" type="pres">
      <dgm:prSet presAssocID="{30060EEA-CC7B-4651-AB6B-635E77B91433}" presName="compNode" presStyleCnt="0"/>
      <dgm:spPr/>
    </dgm:pt>
    <dgm:pt modelId="{7684728B-5474-457D-8A51-605972AE4243}" type="pres">
      <dgm:prSet presAssocID="{30060EEA-CC7B-4651-AB6B-635E77B91433}" presName="dummyConnPt" presStyleCnt="0"/>
      <dgm:spPr/>
    </dgm:pt>
    <dgm:pt modelId="{5CF7EF0C-56D8-45F1-A13B-3CCE9147CA0C}" type="pres">
      <dgm:prSet presAssocID="{30060EEA-CC7B-4651-AB6B-635E77B91433}" presName="node" presStyleLbl="node1" presStyleIdx="5" presStyleCnt="9">
        <dgm:presLayoutVars>
          <dgm:bulletEnabled val="1"/>
        </dgm:presLayoutVars>
      </dgm:prSet>
      <dgm:spPr/>
    </dgm:pt>
    <dgm:pt modelId="{E4FC4D66-915A-4843-9B60-7734C56C1497}" type="pres">
      <dgm:prSet presAssocID="{98B7449A-8039-4F4B-BD4B-462D751C7B96}" presName="sibTrans" presStyleLbl="bgSibTrans2D1" presStyleIdx="5" presStyleCnt="8"/>
      <dgm:spPr/>
    </dgm:pt>
    <dgm:pt modelId="{1A4C17DF-301B-47C8-B114-39EAA854187F}" type="pres">
      <dgm:prSet presAssocID="{4A69F53F-A59A-4DE7-B87A-C25A4FB1040A}" presName="compNode" presStyleCnt="0"/>
      <dgm:spPr/>
    </dgm:pt>
    <dgm:pt modelId="{DC700B78-9FBE-4DF2-9519-6DBAFAECE1BC}" type="pres">
      <dgm:prSet presAssocID="{4A69F53F-A59A-4DE7-B87A-C25A4FB1040A}" presName="dummyConnPt" presStyleCnt="0"/>
      <dgm:spPr/>
    </dgm:pt>
    <dgm:pt modelId="{CA9C538C-7F46-40F8-A65D-C84B7C9823E5}" type="pres">
      <dgm:prSet presAssocID="{4A69F53F-A59A-4DE7-B87A-C25A4FB1040A}" presName="node" presStyleLbl="node1" presStyleIdx="6" presStyleCnt="9">
        <dgm:presLayoutVars>
          <dgm:bulletEnabled val="1"/>
        </dgm:presLayoutVars>
      </dgm:prSet>
      <dgm:spPr/>
    </dgm:pt>
    <dgm:pt modelId="{D988E0B7-3822-42D0-B5C0-DBE8B87178A3}" type="pres">
      <dgm:prSet presAssocID="{215BB9D8-8FA8-454A-B701-E3827F00DBB4}" presName="sibTrans" presStyleLbl="bgSibTrans2D1" presStyleIdx="6" presStyleCnt="8"/>
      <dgm:spPr/>
    </dgm:pt>
    <dgm:pt modelId="{FEB05A1B-F02B-4E50-94C3-83F78AAA1DE9}" type="pres">
      <dgm:prSet presAssocID="{73736203-A6A0-43DC-94C2-7D3212817585}" presName="compNode" presStyleCnt="0"/>
      <dgm:spPr/>
    </dgm:pt>
    <dgm:pt modelId="{1D252E30-793F-432C-9C77-2AF902D411BA}" type="pres">
      <dgm:prSet presAssocID="{73736203-A6A0-43DC-94C2-7D3212817585}" presName="dummyConnPt" presStyleCnt="0"/>
      <dgm:spPr/>
    </dgm:pt>
    <dgm:pt modelId="{27047F2E-FE47-4F33-8943-058812FE4B98}" type="pres">
      <dgm:prSet presAssocID="{73736203-A6A0-43DC-94C2-7D3212817585}" presName="node" presStyleLbl="node1" presStyleIdx="7" presStyleCnt="9">
        <dgm:presLayoutVars>
          <dgm:bulletEnabled val="1"/>
        </dgm:presLayoutVars>
      </dgm:prSet>
      <dgm:spPr/>
    </dgm:pt>
    <dgm:pt modelId="{62A61CE8-6D83-4497-9BDD-BC0580D5D90C}" type="pres">
      <dgm:prSet presAssocID="{72998F40-64F8-468C-A79B-5648007DB583}" presName="sibTrans" presStyleLbl="bgSibTrans2D1" presStyleIdx="7" presStyleCnt="8"/>
      <dgm:spPr/>
    </dgm:pt>
    <dgm:pt modelId="{D3FB7250-73E6-43A0-A5F4-FEDFB6CE9ED9}" type="pres">
      <dgm:prSet presAssocID="{0547C1D0-08F8-44C6-9643-F09E06B7BA23}" presName="compNode" presStyleCnt="0"/>
      <dgm:spPr/>
    </dgm:pt>
    <dgm:pt modelId="{FDF4D94F-6520-4936-A4EF-14138B64C953}" type="pres">
      <dgm:prSet presAssocID="{0547C1D0-08F8-44C6-9643-F09E06B7BA23}" presName="dummyConnPt" presStyleCnt="0"/>
      <dgm:spPr/>
    </dgm:pt>
    <dgm:pt modelId="{C7D1EC13-9D3A-4347-89A1-74370A185E11}" type="pres">
      <dgm:prSet presAssocID="{0547C1D0-08F8-44C6-9643-F09E06B7BA23}" presName="node" presStyleLbl="node1" presStyleIdx="8" presStyleCnt="9">
        <dgm:presLayoutVars>
          <dgm:bulletEnabled val="1"/>
        </dgm:presLayoutVars>
      </dgm:prSet>
      <dgm:spPr/>
    </dgm:pt>
  </dgm:ptLst>
  <dgm:cxnLst>
    <dgm:cxn modelId="{D4840DF0-82E4-4835-BEAB-768FBD012705}" srcId="{426067B4-C061-4F74-9A07-A148F0869BAA}" destId="{73736203-A6A0-43DC-94C2-7D3212817585}" srcOrd="7" destOrd="0" parTransId="{C4253D5B-454F-420A-879B-6D90D37D000C}" sibTransId="{72998F40-64F8-468C-A79B-5648007DB583}"/>
    <dgm:cxn modelId="{8ED31563-AE4C-4AFC-80F5-C25825EDB60D}" type="presOf" srcId="{154C1288-422F-478A-9B7A-18E852E72E9F}" destId="{AF75E3ED-4377-45B3-96C8-466AFDF81642}" srcOrd="0" destOrd="0" presId="urn:microsoft.com/office/officeart/2005/8/layout/bProcess4"/>
    <dgm:cxn modelId="{3457DD03-F50D-476E-A75E-EA4E702D2E5A}" type="presOf" srcId="{30060EEA-CC7B-4651-AB6B-635E77B91433}" destId="{5CF7EF0C-56D8-45F1-A13B-3CCE9147CA0C}" srcOrd="0" destOrd="0" presId="urn:microsoft.com/office/officeart/2005/8/layout/bProcess4"/>
    <dgm:cxn modelId="{59C5D311-3393-4519-814F-2434426A344D}" type="presOf" srcId="{0547C1D0-08F8-44C6-9643-F09E06B7BA23}" destId="{C7D1EC13-9D3A-4347-89A1-74370A185E11}" srcOrd="0" destOrd="0" presId="urn:microsoft.com/office/officeart/2005/8/layout/bProcess4"/>
    <dgm:cxn modelId="{F5D3F2FF-BF2E-4627-B149-B36F829C2800}" type="presOf" srcId="{73736203-A6A0-43DC-94C2-7D3212817585}" destId="{27047F2E-FE47-4F33-8943-058812FE4B98}" srcOrd="0" destOrd="0" presId="urn:microsoft.com/office/officeart/2005/8/layout/bProcess4"/>
    <dgm:cxn modelId="{F21BE531-AAD2-4DD8-AFCD-7B8C03646E08}" type="presOf" srcId="{822B10D4-414A-4878-85DF-CC4317945D76}" destId="{8CE57445-04E8-4F47-A612-53DA61657E35}" srcOrd="0" destOrd="0" presId="urn:microsoft.com/office/officeart/2005/8/layout/bProcess4"/>
    <dgm:cxn modelId="{112445D8-D494-41B3-8F4E-61ECB0E3C775}" type="presOf" srcId="{84065053-1426-46E2-85A0-D46EE95C6D08}" destId="{7BB34937-4F09-4346-A99E-FE05D67F69B5}" srcOrd="0" destOrd="0" presId="urn:microsoft.com/office/officeart/2005/8/layout/bProcess4"/>
    <dgm:cxn modelId="{8B08B88A-7BA5-4CAB-8893-694CE5ABA186}" type="presOf" srcId="{F59E9390-F93E-4D8E-8303-6D366940752C}" destId="{A7057770-2A6F-45DE-B70B-8D1ABECEC458}" srcOrd="0" destOrd="0" presId="urn:microsoft.com/office/officeart/2005/8/layout/bProcess4"/>
    <dgm:cxn modelId="{851A9C07-EE1F-485D-A2D8-CD997AF3895C}" type="presOf" srcId="{72998F40-64F8-468C-A79B-5648007DB583}" destId="{62A61CE8-6D83-4497-9BDD-BC0580D5D90C}" srcOrd="0" destOrd="0" presId="urn:microsoft.com/office/officeart/2005/8/layout/bProcess4"/>
    <dgm:cxn modelId="{4D52D357-1B38-4A1F-9660-9FF3BF6E8006}" type="presOf" srcId="{AFAA977A-DEA4-4513-B282-C75116B2F89C}" destId="{BB52B83F-1796-442F-8475-1E07FEE8B23D}" srcOrd="0" destOrd="0" presId="urn:microsoft.com/office/officeart/2005/8/layout/bProcess4"/>
    <dgm:cxn modelId="{08BD341D-DA34-4675-91DA-4F83A13402FF}" type="presOf" srcId="{426067B4-C061-4F74-9A07-A148F0869BAA}" destId="{CD9DBB60-CF49-4133-8FDE-987D41621C25}" srcOrd="0" destOrd="0" presId="urn:microsoft.com/office/officeart/2005/8/layout/bProcess4"/>
    <dgm:cxn modelId="{F1035473-331E-4863-AB17-36B3F9FB702B}" srcId="{426067B4-C061-4F74-9A07-A148F0869BAA}" destId="{D059098B-2AA5-4269-BBD6-0DC23EB94DBC}" srcOrd="2" destOrd="0" parTransId="{606DC3FC-E73B-4487-939C-5C299769993C}" sibTransId="{822B10D4-414A-4878-85DF-CC4317945D76}"/>
    <dgm:cxn modelId="{15368146-AD81-4B1A-A68F-EB0934FFEFDD}" type="presOf" srcId="{13D50E78-895E-472D-B4B0-4342350847D8}" destId="{34A72A79-6BFA-461B-B9AE-044C1EACB273}" srcOrd="0" destOrd="0" presId="urn:microsoft.com/office/officeart/2005/8/layout/bProcess4"/>
    <dgm:cxn modelId="{05CEBF08-72C6-482C-A342-452024F9DCF4}" srcId="{426067B4-C061-4F74-9A07-A148F0869BAA}" destId="{154C1288-422F-478A-9B7A-18E852E72E9F}" srcOrd="4" destOrd="0" parTransId="{2324BCC0-52ED-44DD-AD5E-9A1365BE8AB1}" sibTransId="{13D50E78-895E-472D-B4B0-4342350847D8}"/>
    <dgm:cxn modelId="{124B8361-C11E-419E-8191-E05F333F92BA}" srcId="{426067B4-C061-4F74-9A07-A148F0869BAA}" destId="{AFAA977A-DEA4-4513-B282-C75116B2F89C}" srcOrd="0" destOrd="0" parTransId="{22E31754-6475-45BC-8D6E-5411A2F09415}" sibTransId="{B58955A1-D50D-45F7-9F89-26C7D3219E23}"/>
    <dgm:cxn modelId="{A971E3A3-70C2-4985-A179-B5A9B59DFBD5}" type="presOf" srcId="{B58955A1-D50D-45F7-9F89-26C7D3219E23}" destId="{B9E052B0-4276-4210-94E1-B0439533B460}" srcOrd="0" destOrd="0" presId="urn:microsoft.com/office/officeart/2005/8/layout/bProcess4"/>
    <dgm:cxn modelId="{5BB1B3AA-12D3-4E0E-869A-EA9FDC1E8EBF}" srcId="{426067B4-C061-4F74-9A07-A148F0869BAA}" destId="{30060EEA-CC7B-4651-AB6B-635E77B91433}" srcOrd="5" destOrd="0" parTransId="{E4042D99-6B02-4146-AC58-B23F044BD8D8}" sibTransId="{98B7449A-8039-4F4B-BD4B-462D751C7B96}"/>
    <dgm:cxn modelId="{C46AC5C5-A281-4FD0-9692-802EDF08C280}" type="presOf" srcId="{8279D03D-927E-49CB-9397-8FD4957A7CC6}" destId="{570F21C6-7EB1-4D44-8C43-445A86ED4F9D}" srcOrd="0" destOrd="0" presId="urn:microsoft.com/office/officeart/2005/8/layout/bProcess4"/>
    <dgm:cxn modelId="{E84E27A0-BBAE-4369-B963-7524216EA6A6}" srcId="{426067B4-C061-4F74-9A07-A148F0869BAA}" destId="{4A69F53F-A59A-4DE7-B87A-C25A4FB1040A}" srcOrd="6" destOrd="0" parTransId="{850B79D8-76A1-4984-91D2-2AD13D3B836F}" sibTransId="{215BB9D8-8FA8-454A-B701-E3827F00DBB4}"/>
    <dgm:cxn modelId="{C4942D95-7C07-4F0E-8C31-74868F6E5B23}" type="presOf" srcId="{98B7449A-8039-4F4B-BD4B-462D751C7B96}" destId="{E4FC4D66-915A-4843-9B60-7734C56C1497}" srcOrd="0" destOrd="0" presId="urn:microsoft.com/office/officeart/2005/8/layout/bProcess4"/>
    <dgm:cxn modelId="{7B6CBDE7-E78B-4A1D-BDE1-4CE1B69CCED0}" type="presOf" srcId="{D059098B-2AA5-4269-BBD6-0DC23EB94DBC}" destId="{99454349-09F5-42A4-9D8B-8A23E9241AD6}" srcOrd="0" destOrd="0" presId="urn:microsoft.com/office/officeart/2005/8/layout/bProcess4"/>
    <dgm:cxn modelId="{E6374F7A-D19E-457C-A020-211E3A25F7FF}" type="presOf" srcId="{1E85CE69-4CF4-41F9-9CE3-B21B3976D5BE}" destId="{265A7A06-67BB-47E0-A945-EEEBC58DC43C}" srcOrd="0" destOrd="0" presId="urn:microsoft.com/office/officeart/2005/8/layout/bProcess4"/>
    <dgm:cxn modelId="{BCEC45B0-5974-4A23-9C4D-39865B8BFD9D}" srcId="{426067B4-C061-4F74-9A07-A148F0869BAA}" destId="{0547C1D0-08F8-44C6-9643-F09E06B7BA23}" srcOrd="8" destOrd="0" parTransId="{7C9333FB-2257-4B7C-A005-1602B2DEAF38}" sibTransId="{36AA9125-EAAA-4B75-8752-825678FD8B9F}"/>
    <dgm:cxn modelId="{BFB2B4E8-0E82-4771-8EC6-AE4AC9E03C48}" srcId="{426067B4-C061-4F74-9A07-A148F0869BAA}" destId="{84065053-1426-46E2-85A0-D46EE95C6D08}" srcOrd="3" destOrd="0" parTransId="{58EA4A4C-8EA7-4358-A00C-7104EBBFA019}" sibTransId="{1E85CE69-4CF4-41F9-9CE3-B21B3976D5BE}"/>
    <dgm:cxn modelId="{DDF6F02A-F556-4A77-B76C-91C8CD3FF6D5}" type="presOf" srcId="{215BB9D8-8FA8-454A-B701-E3827F00DBB4}" destId="{D988E0B7-3822-42D0-B5C0-DBE8B87178A3}" srcOrd="0" destOrd="0" presId="urn:microsoft.com/office/officeart/2005/8/layout/bProcess4"/>
    <dgm:cxn modelId="{C2319623-56B2-473E-9E77-3050236C8AD6}" type="presOf" srcId="{4A69F53F-A59A-4DE7-B87A-C25A4FB1040A}" destId="{CA9C538C-7F46-40F8-A65D-C84B7C9823E5}" srcOrd="0" destOrd="0" presId="urn:microsoft.com/office/officeart/2005/8/layout/bProcess4"/>
    <dgm:cxn modelId="{EDC4A506-52A9-46F2-9D11-AF0E3D31EC33}" srcId="{426067B4-C061-4F74-9A07-A148F0869BAA}" destId="{8279D03D-927E-49CB-9397-8FD4957A7CC6}" srcOrd="1" destOrd="0" parTransId="{1E87C2C4-3EFD-489B-BAEB-16BB48105CB4}" sibTransId="{F59E9390-F93E-4D8E-8303-6D366940752C}"/>
    <dgm:cxn modelId="{26F0958C-3D37-4479-95DC-1726CC0344D4}" type="presParOf" srcId="{CD9DBB60-CF49-4133-8FDE-987D41621C25}" destId="{717222BD-D226-4531-AB79-253877878EC7}" srcOrd="0" destOrd="0" presId="urn:microsoft.com/office/officeart/2005/8/layout/bProcess4"/>
    <dgm:cxn modelId="{51D06625-D8DD-4AFE-852E-C067C72D2648}" type="presParOf" srcId="{717222BD-D226-4531-AB79-253877878EC7}" destId="{9A9ED6C2-424E-49B3-BF34-6D48865CB4DF}" srcOrd="0" destOrd="0" presId="urn:microsoft.com/office/officeart/2005/8/layout/bProcess4"/>
    <dgm:cxn modelId="{1D360330-23FA-4EAE-8BAE-9F7EE9112E14}" type="presParOf" srcId="{717222BD-D226-4531-AB79-253877878EC7}" destId="{BB52B83F-1796-442F-8475-1E07FEE8B23D}" srcOrd="1" destOrd="0" presId="urn:microsoft.com/office/officeart/2005/8/layout/bProcess4"/>
    <dgm:cxn modelId="{3FC172F1-8949-4F01-9B86-545744A43218}" type="presParOf" srcId="{CD9DBB60-CF49-4133-8FDE-987D41621C25}" destId="{B9E052B0-4276-4210-94E1-B0439533B460}" srcOrd="1" destOrd="0" presId="urn:microsoft.com/office/officeart/2005/8/layout/bProcess4"/>
    <dgm:cxn modelId="{F0332CC4-E972-47F2-9A88-59B1D36D97E1}" type="presParOf" srcId="{CD9DBB60-CF49-4133-8FDE-987D41621C25}" destId="{657E90FB-9D4B-432B-B788-F90EE14A16C4}" srcOrd="2" destOrd="0" presId="urn:microsoft.com/office/officeart/2005/8/layout/bProcess4"/>
    <dgm:cxn modelId="{51A5D8A2-49CD-40D5-9B89-57AEBF1F043C}" type="presParOf" srcId="{657E90FB-9D4B-432B-B788-F90EE14A16C4}" destId="{B4D07479-B661-479D-A457-B685BA737EF7}" srcOrd="0" destOrd="0" presId="urn:microsoft.com/office/officeart/2005/8/layout/bProcess4"/>
    <dgm:cxn modelId="{612C838A-C103-4655-8F3C-8AC50165C316}" type="presParOf" srcId="{657E90FB-9D4B-432B-B788-F90EE14A16C4}" destId="{570F21C6-7EB1-4D44-8C43-445A86ED4F9D}" srcOrd="1" destOrd="0" presId="urn:microsoft.com/office/officeart/2005/8/layout/bProcess4"/>
    <dgm:cxn modelId="{23113ED5-0582-4FBF-B235-7FA9345C6F58}" type="presParOf" srcId="{CD9DBB60-CF49-4133-8FDE-987D41621C25}" destId="{A7057770-2A6F-45DE-B70B-8D1ABECEC458}" srcOrd="3" destOrd="0" presId="urn:microsoft.com/office/officeart/2005/8/layout/bProcess4"/>
    <dgm:cxn modelId="{D9C66DEE-30CF-43E4-862F-990AC36A7381}" type="presParOf" srcId="{CD9DBB60-CF49-4133-8FDE-987D41621C25}" destId="{3D07427D-373D-488C-9A60-4833BD29D8A1}" srcOrd="4" destOrd="0" presId="urn:microsoft.com/office/officeart/2005/8/layout/bProcess4"/>
    <dgm:cxn modelId="{9869A08B-687E-43C4-8E39-E9DD640CB884}" type="presParOf" srcId="{3D07427D-373D-488C-9A60-4833BD29D8A1}" destId="{22B0D3BE-0143-4CD3-BA39-EF45CD5FC374}" srcOrd="0" destOrd="0" presId="urn:microsoft.com/office/officeart/2005/8/layout/bProcess4"/>
    <dgm:cxn modelId="{209E863F-7989-4548-B358-796965F619F0}" type="presParOf" srcId="{3D07427D-373D-488C-9A60-4833BD29D8A1}" destId="{99454349-09F5-42A4-9D8B-8A23E9241AD6}" srcOrd="1" destOrd="0" presId="urn:microsoft.com/office/officeart/2005/8/layout/bProcess4"/>
    <dgm:cxn modelId="{6C5BCBD3-BBE0-4C49-9E43-FB0C934C154C}" type="presParOf" srcId="{CD9DBB60-CF49-4133-8FDE-987D41621C25}" destId="{8CE57445-04E8-4F47-A612-53DA61657E35}" srcOrd="5" destOrd="0" presId="urn:microsoft.com/office/officeart/2005/8/layout/bProcess4"/>
    <dgm:cxn modelId="{CE893FE2-B3EF-4D70-92CB-488E210A69B4}" type="presParOf" srcId="{CD9DBB60-CF49-4133-8FDE-987D41621C25}" destId="{EF50A850-78D5-491B-A882-5819C2A0F929}" srcOrd="6" destOrd="0" presId="urn:microsoft.com/office/officeart/2005/8/layout/bProcess4"/>
    <dgm:cxn modelId="{93ED99CF-9C9D-4567-B19C-32B3099477B2}" type="presParOf" srcId="{EF50A850-78D5-491B-A882-5819C2A0F929}" destId="{095847FB-B6F7-4D15-8CF0-D9691C0611F8}" srcOrd="0" destOrd="0" presId="urn:microsoft.com/office/officeart/2005/8/layout/bProcess4"/>
    <dgm:cxn modelId="{DEA4BC86-8FFA-4CDF-BA09-B6192D36555B}" type="presParOf" srcId="{EF50A850-78D5-491B-A882-5819C2A0F929}" destId="{7BB34937-4F09-4346-A99E-FE05D67F69B5}" srcOrd="1" destOrd="0" presId="urn:microsoft.com/office/officeart/2005/8/layout/bProcess4"/>
    <dgm:cxn modelId="{FBE16008-32AA-4CC9-8B55-7C6606D56BA5}" type="presParOf" srcId="{CD9DBB60-CF49-4133-8FDE-987D41621C25}" destId="{265A7A06-67BB-47E0-A945-EEEBC58DC43C}" srcOrd="7" destOrd="0" presId="urn:microsoft.com/office/officeart/2005/8/layout/bProcess4"/>
    <dgm:cxn modelId="{A2CDF418-870B-4AFC-8CBF-F86466A70F02}" type="presParOf" srcId="{CD9DBB60-CF49-4133-8FDE-987D41621C25}" destId="{B0335E27-5AE2-44DA-8524-B999A99EC0CC}" srcOrd="8" destOrd="0" presId="urn:microsoft.com/office/officeart/2005/8/layout/bProcess4"/>
    <dgm:cxn modelId="{1D19E9DD-36DA-4B7D-8491-ABCAB939A1DE}" type="presParOf" srcId="{B0335E27-5AE2-44DA-8524-B999A99EC0CC}" destId="{7D764285-529B-4F8B-BE83-419C72748F83}" srcOrd="0" destOrd="0" presId="urn:microsoft.com/office/officeart/2005/8/layout/bProcess4"/>
    <dgm:cxn modelId="{DC4E0338-E5B4-4C98-9ADE-960A740D4827}" type="presParOf" srcId="{B0335E27-5AE2-44DA-8524-B999A99EC0CC}" destId="{AF75E3ED-4377-45B3-96C8-466AFDF81642}" srcOrd="1" destOrd="0" presId="urn:microsoft.com/office/officeart/2005/8/layout/bProcess4"/>
    <dgm:cxn modelId="{E2719D28-48BB-47CD-BAD4-F6D56D0872D8}" type="presParOf" srcId="{CD9DBB60-CF49-4133-8FDE-987D41621C25}" destId="{34A72A79-6BFA-461B-B9AE-044C1EACB273}" srcOrd="9" destOrd="0" presId="urn:microsoft.com/office/officeart/2005/8/layout/bProcess4"/>
    <dgm:cxn modelId="{774534AD-646F-4C15-A6F2-E61B9F30117E}" type="presParOf" srcId="{CD9DBB60-CF49-4133-8FDE-987D41621C25}" destId="{35AC86DF-CBFB-458B-A96F-160455A88634}" srcOrd="10" destOrd="0" presId="urn:microsoft.com/office/officeart/2005/8/layout/bProcess4"/>
    <dgm:cxn modelId="{A7BCDF04-C74F-4555-A60E-451371E2FFCB}" type="presParOf" srcId="{35AC86DF-CBFB-458B-A96F-160455A88634}" destId="{7684728B-5474-457D-8A51-605972AE4243}" srcOrd="0" destOrd="0" presId="urn:microsoft.com/office/officeart/2005/8/layout/bProcess4"/>
    <dgm:cxn modelId="{AEC35A81-80DF-448D-B878-A876D6D4D62D}" type="presParOf" srcId="{35AC86DF-CBFB-458B-A96F-160455A88634}" destId="{5CF7EF0C-56D8-45F1-A13B-3CCE9147CA0C}" srcOrd="1" destOrd="0" presId="urn:microsoft.com/office/officeart/2005/8/layout/bProcess4"/>
    <dgm:cxn modelId="{DC2354E2-34E8-425F-8931-3216DF6367EC}" type="presParOf" srcId="{CD9DBB60-CF49-4133-8FDE-987D41621C25}" destId="{E4FC4D66-915A-4843-9B60-7734C56C1497}" srcOrd="11" destOrd="0" presId="urn:microsoft.com/office/officeart/2005/8/layout/bProcess4"/>
    <dgm:cxn modelId="{DE573E54-936F-42E4-9F5F-5FC31AA95863}" type="presParOf" srcId="{CD9DBB60-CF49-4133-8FDE-987D41621C25}" destId="{1A4C17DF-301B-47C8-B114-39EAA854187F}" srcOrd="12" destOrd="0" presId="urn:microsoft.com/office/officeart/2005/8/layout/bProcess4"/>
    <dgm:cxn modelId="{32D6F332-389A-4F92-A2CC-275C9DE554D9}" type="presParOf" srcId="{1A4C17DF-301B-47C8-B114-39EAA854187F}" destId="{DC700B78-9FBE-4DF2-9519-6DBAFAECE1BC}" srcOrd="0" destOrd="0" presId="urn:microsoft.com/office/officeart/2005/8/layout/bProcess4"/>
    <dgm:cxn modelId="{7EAF3071-BBCA-4FEC-B7CE-E2F0A92DB403}" type="presParOf" srcId="{1A4C17DF-301B-47C8-B114-39EAA854187F}" destId="{CA9C538C-7F46-40F8-A65D-C84B7C9823E5}" srcOrd="1" destOrd="0" presId="urn:microsoft.com/office/officeart/2005/8/layout/bProcess4"/>
    <dgm:cxn modelId="{6154A026-0FC5-403E-9BA0-8A60AA147504}" type="presParOf" srcId="{CD9DBB60-CF49-4133-8FDE-987D41621C25}" destId="{D988E0B7-3822-42D0-B5C0-DBE8B87178A3}" srcOrd="13" destOrd="0" presId="urn:microsoft.com/office/officeart/2005/8/layout/bProcess4"/>
    <dgm:cxn modelId="{A5ACEEC8-17C5-42A3-96BF-D889E4A27C23}" type="presParOf" srcId="{CD9DBB60-CF49-4133-8FDE-987D41621C25}" destId="{FEB05A1B-F02B-4E50-94C3-83F78AAA1DE9}" srcOrd="14" destOrd="0" presId="urn:microsoft.com/office/officeart/2005/8/layout/bProcess4"/>
    <dgm:cxn modelId="{A5C9392F-061A-4021-B152-2BE4820DA6E1}" type="presParOf" srcId="{FEB05A1B-F02B-4E50-94C3-83F78AAA1DE9}" destId="{1D252E30-793F-432C-9C77-2AF902D411BA}" srcOrd="0" destOrd="0" presId="urn:microsoft.com/office/officeart/2005/8/layout/bProcess4"/>
    <dgm:cxn modelId="{B1698428-8521-4643-9FF2-DFF79202D5C0}" type="presParOf" srcId="{FEB05A1B-F02B-4E50-94C3-83F78AAA1DE9}" destId="{27047F2E-FE47-4F33-8943-058812FE4B98}" srcOrd="1" destOrd="0" presId="urn:microsoft.com/office/officeart/2005/8/layout/bProcess4"/>
    <dgm:cxn modelId="{93A2A083-22C9-4DBA-8929-717A344DDDA4}" type="presParOf" srcId="{CD9DBB60-CF49-4133-8FDE-987D41621C25}" destId="{62A61CE8-6D83-4497-9BDD-BC0580D5D90C}" srcOrd="15" destOrd="0" presId="urn:microsoft.com/office/officeart/2005/8/layout/bProcess4"/>
    <dgm:cxn modelId="{FB7B229D-B752-42ED-91CE-460CDC5E5B9F}" type="presParOf" srcId="{CD9DBB60-CF49-4133-8FDE-987D41621C25}" destId="{D3FB7250-73E6-43A0-A5F4-FEDFB6CE9ED9}" srcOrd="16" destOrd="0" presId="urn:microsoft.com/office/officeart/2005/8/layout/bProcess4"/>
    <dgm:cxn modelId="{C3DC84FE-11D5-4E21-BB92-5A1A8CD57133}" type="presParOf" srcId="{D3FB7250-73E6-43A0-A5F4-FEDFB6CE9ED9}" destId="{FDF4D94F-6520-4936-A4EF-14138B64C953}" srcOrd="0" destOrd="0" presId="urn:microsoft.com/office/officeart/2005/8/layout/bProcess4"/>
    <dgm:cxn modelId="{3B5F2BCF-068C-4BE5-BC95-2DF1D2A84472}" type="presParOf" srcId="{D3FB7250-73E6-43A0-A5F4-FEDFB6CE9ED9}" destId="{C7D1EC13-9D3A-4347-89A1-74370A185E11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6067B4-C061-4F74-9A07-A148F0869BAA}" type="doc">
      <dgm:prSet loTypeId="urn:microsoft.com/office/officeart/2005/8/layout/b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FAA977A-DEA4-4513-B282-C75116B2F89C}">
      <dgm:prSet phldrT="[Text]"/>
      <dgm:spPr/>
      <dgm:t>
        <a:bodyPr/>
        <a:lstStyle/>
        <a:p>
          <a:r>
            <a:rPr lang="en-US" dirty="0"/>
            <a:t>PCR amplification</a:t>
          </a:r>
        </a:p>
      </dgm:t>
    </dgm:pt>
    <dgm:pt modelId="{22E31754-6475-45BC-8D6E-5411A2F09415}" type="parTrans" cxnId="{124B8361-C11E-419E-8191-E05F333F92BA}">
      <dgm:prSet/>
      <dgm:spPr/>
      <dgm:t>
        <a:bodyPr/>
        <a:lstStyle/>
        <a:p>
          <a:endParaRPr lang="en-US"/>
        </a:p>
      </dgm:t>
    </dgm:pt>
    <dgm:pt modelId="{B58955A1-D50D-45F7-9F89-26C7D3219E23}" type="sibTrans" cxnId="{124B8361-C11E-419E-8191-E05F333F92BA}">
      <dgm:prSet/>
      <dgm:spPr/>
      <dgm:t>
        <a:bodyPr/>
        <a:lstStyle/>
        <a:p>
          <a:endParaRPr lang="en-US"/>
        </a:p>
      </dgm:t>
    </dgm:pt>
    <dgm:pt modelId="{8279D03D-927E-49CB-9397-8FD4957A7CC6}">
      <dgm:prSet phldrT="[Text]"/>
      <dgm:spPr/>
      <dgm:t>
        <a:bodyPr/>
        <a:lstStyle/>
        <a:p>
          <a:r>
            <a:rPr lang="en-US" dirty="0"/>
            <a:t>Gel Electrophoresis</a:t>
          </a:r>
        </a:p>
      </dgm:t>
    </dgm:pt>
    <dgm:pt modelId="{1E87C2C4-3EFD-489B-BAEB-16BB48105CB4}" type="parTrans" cxnId="{EDC4A506-52A9-46F2-9D11-AF0E3D31EC33}">
      <dgm:prSet/>
      <dgm:spPr/>
      <dgm:t>
        <a:bodyPr/>
        <a:lstStyle/>
        <a:p>
          <a:endParaRPr lang="en-US"/>
        </a:p>
      </dgm:t>
    </dgm:pt>
    <dgm:pt modelId="{F59E9390-F93E-4D8E-8303-6D366940752C}" type="sibTrans" cxnId="{EDC4A506-52A9-46F2-9D11-AF0E3D31EC33}">
      <dgm:prSet/>
      <dgm:spPr/>
      <dgm:t>
        <a:bodyPr/>
        <a:lstStyle/>
        <a:p>
          <a:endParaRPr lang="en-US"/>
        </a:p>
      </dgm:t>
    </dgm:pt>
    <dgm:pt modelId="{D059098B-2AA5-4269-BBD6-0DC23EB94DBC}">
      <dgm:prSet phldrT="[Text]"/>
      <dgm:spPr/>
      <dgm:t>
        <a:bodyPr/>
        <a:lstStyle/>
        <a:p>
          <a:r>
            <a:rPr lang="en-US" dirty="0"/>
            <a:t>PCR purification</a:t>
          </a:r>
        </a:p>
      </dgm:t>
    </dgm:pt>
    <dgm:pt modelId="{606DC3FC-E73B-4487-939C-5C299769993C}" type="parTrans" cxnId="{F1035473-331E-4863-AB17-36B3F9FB702B}">
      <dgm:prSet/>
      <dgm:spPr/>
      <dgm:t>
        <a:bodyPr/>
        <a:lstStyle/>
        <a:p>
          <a:endParaRPr lang="en-US"/>
        </a:p>
      </dgm:t>
    </dgm:pt>
    <dgm:pt modelId="{822B10D4-414A-4878-85DF-CC4317945D76}" type="sibTrans" cxnId="{F1035473-331E-4863-AB17-36B3F9FB702B}">
      <dgm:prSet/>
      <dgm:spPr/>
      <dgm:t>
        <a:bodyPr/>
        <a:lstStyle/>
        <a:p>
          <a:endParaRPr lang="en-US"/>
        </a:p>
      </dgm:t>
    </dgm:pt>
    <dgm:pt modelId="{84065053-1426-46E2-85A0-D46EE95C6D08}">
      <dgm:prSet phldrT="[Text]"/>
      <dgm:spPr/>
      <dgm:t>
        <a:bodyPr/>
        <a:lstStyle/>
        <a:p>
          <a:r>
            <a:rPr lang="en-US" dirty="0"/>
            <a:t>Gibson Assembly</a:t>
          </a:r>
        </a:p>
        <a:p>
          <a:r>
            <a:rPr lang="en-US" dirty="0"/>
            <a:t>(ligation)</a:t>
          </a:r>
        </a:p>
      </dgm:t>
    </dgm:pt>
    <dgm:pt modelId="{58EA4A4C-8EA7-4358-A00C-7104EBBFA019}" type="parTrans" cxnId="{BFB2B4E8-0E82-4771-8EC6-AE4AC9E03C48}">
      <dgm:prSet/>
      <dgm:spPr/>
      <dgm:t>
        <a:bodyPr/>
        <a:lstStyle/>
        <a:p>
          <a:endParaRPr lang="en-US"/>
        </a:p>
      </dgm:t>
    </dgm:pt>
    <dgm:pt modelId="{1E85CE69-4CF4-41F9-9CE3-B21B3976D5BE}" type="sibTrans" cxnId="{BFB2B4E8-0E82-4771-8EC6-AE4AC9E03C48}">
      <dgm:prSet/>
      <dgm:spPr/>
      <dgm:t>
        <a:bodyPr/>
        <a:lstStyle/>
        <a:p>
          <a:endParaRPr lang="en-US"/>
        </a:p>
      </dgm:t>
    </dgm:pt>
    <dgm:pt modelId="{154C1288-422F-478A-9B7A-18E852E72E9F}">
      <dgm:prSet phldrT="[Text]"/>
      <dgm:spPr/>
      <dgm:t>
        <a:bodyPr/>
        <a:lstStyle/>
        <a:p>
          <a:r>
            <a:rPr lang="en-US" dirty="0"/>
            <a:t>Transformation of </a:t>
          </a:r>
          <a:br>
            <a:rPr lang="en-US" dirty="0"/>
          </a:br>
          <a:r>
            <a:rPr lang="en-US" dirty="0"/>
            <a:t>cloning strains</a:t>
          </a:r>
        </a:p>
      </dgm:t>
    </dgm:pt>
    <dgm:pt modelId="{2324BCC0-52ED-44DD-AD5E-9A1365BE8AB1}" type="parTrans" cxnId="{05CEBF08-72C6-482C-A342-452024F9DCF4}">
      <dgm:prSet/>
      <dgm:spPr/>
      <dgm:t>
        <a:bodyPr/>
        <a:lstStyle/>
        <a:p>
          <a:endParaRPr lang="en-US"/>
        </a:p>
      </dgm:t>
    </dgm:pt>
    <dgm:pt modelId="{13D50E78-895E-472D-B4B0-4342350847D8}" type="sibTrans" cxnId="{05CEBF08-72C6-482C-A342-452024F9DCF4}">
      <dgm:prSet/>
      <dgm:spPr/>
      <dgm:t>
        <a:bodyPr/>
        <a:lstStyle/>
        <a:p>
          <a:endParaRPr lang="en-US"/>
        </a:p>
      </dgm:t>
    </dgm:pt>
    <dgm:pt modelId="{4A69F53F-A59A-4DE7-B87A-C25A4FB1040A}">
      <dgm:prSet phldrT="[Text]"/>
      <dgm:spPr/>
      <dgm:t>
        <a:bodyPr/>
        <a:lstStyle/>
        <a:p>
          <a:r>
            <a:rPr lang="en-US" dirty="0"/>
            <a:t>DNA sequencing</a:t>
          </a:r>
        </a:p>
      </dgm:t>
    </dgm:pt>
    <dgm:pt modelId="{850B79D8-76A1-4984-91D2-2AD13D3B836F}" type="parTrans" cxnId="{E84E27A0-BBAE-4369-B963-7524216EA6A6}">
      <dgm:prSet/>
      <dgm:spPr/>
      <dgm:t>
        <a:bodyPr/>
        <a:lstStyle/>
        <a:p>
          <a:endParaRPr lang="en-US"/>
        </a:p>
      </dgm:t>
    </dgm:pt>
    <dgm:pt modelId="{215BB9D8-8FA8-454A-B701-E3827F00DBB4}" type="sibTrans" cxnId="{E84E27A0-BBAE-4369-B963-7524216EA6A6}">
      <dgm:prSet/>
      <dgm:spPr/>
      <dgm:t>
        <a:bodyPr/>
        <a:lstStyle/>
        <a:p>
          <a:endParaRPr lang="en-US"/>
        </a:p>
      </dgm:t>
    </dgm:pt>
    <dgm:pt modelId="{73736203-A6A0-43DC-94C2-7D3212817585}">
      <dgm:prSet phldrT="[Text]"/>
      <dgm:spPr/>
      <dgm:t>
        <a:bodyPr/>
        <a:lstStyle/>
        <a:p>
          <a:r>
            <a:rPr lang="en-US" dirty="0"/>
            <a:t>Transformation of expression strains</a:t>
          </a:r>
        </a:p>
      </dgm:t>
    </dgm:pt>
    <dgm:pt modelId="{C4253D5B-454F-420A-879B-6D90D37D000C}" type="parTrans" cxnId="{D4840DF0-82E4-4835-BEAB-768FBD012705}">
      <dgm:prSet/>
      <dgm:spPr/>
      <dgm:t>
        <a:bodyPr/>
        <a:lstStyle/>
        <a:p>
          <a:endParaRPr lang="en-US"/>
        </a:p>
      </dgm:t>
    </dgm:pt>
    <dgm:pt modelId="{72998F40-64F8-468C-A79B-5648007DB583}" type="sibTrans" cxnId="{D4840DF0-82E4-4835-BEAB-768FBD012705}">
      <dgm:prSet/>
      <dgm:spPr/>
      <dgm:t>
        <a:bodyPr/>
        <a:lstStyle/>
        <a:p>
          <a:endParaRPr lang="en-US"/>
        </a:p>
      </dgm:t>
    </dgm:pt>
    <dgm:pt modelId="{0547C1D0-08F8-44C6-9643-F09E06B7BA23}">
      <dgm:prSet phldrT="[Text]"/>
      <dgm:spPr/>
      <dgm:t>
        <a:bodyPr/>
        <a:lstStyle/>
        <a:p>
          <a:r>
            <a:rPr lang="en-US" dirty="0"/>
            <a:t>Measurement</a:t>
          </a:r>
        </a:p>
      </dgm:t>
    </dgm:pt>
    <dgm:pt modelId="{7C9333FB-2257-4B7C-A005-1602B2DEAF38}" type="parTrans" cxnId="{BCEC45B0-5974-4A23-9C4D-39865B8BFD9D}">
      <dgm:prSet/>
      <dgm:spPr/>
      <dgm:t>
        <a:bodyPr/>
        <a:lstStyle/>
        <a:p>
          <a:endParaRPr lang="en-US"/>
        </a:p>
      </dgm:t>
    </dgm:pt>
    <dgm:pt modelId="{36AA9125-EAAA-4B75-8752-825678FD8B9F}" type="sibTrans" cxnId="{BCEC45B0-5974-4A23-9C4D-39865B8BFD9D}">
      <dgm:prSet/>
      <dgm:spPr/>
      <dgm:t>
        <a:bodyPr/>
        <a:lstStyle/>
        <a:p>
          <a:endParaRPr lang="en-US"/>
        </a:p>
      </dgm:t>
    </dgm:pt>
    <dgm:pt modelId="{30060EEA-CC7B-4651-AB6B-635E77B91433}">
      <dgm:prSet/>
      <dgm:spPr/>
      <dgm:t>
        <a:bodyPr/>
        <a:lstStyle/>
        <a:p>
          <a:r>
            <a:rPr lang="en-US"/>
            <a:t>Mini-prep</a:t>
          </a:r>
          <a:endParaRPr lang="en-US" dirty="0"/>
        </a:p>
      </dgm:t>
    </dgm:pt>
    <dgm:pt modelId="{E4042D99-6B02-4146-AC58-B23F044BD8D8}" type="parTrans" cxnId="{5BB1B3AA-12D3-4E0E-869A-EA9FDC1E8EBF}">
      <dgm:prSet/>
      <dgm:spPr/>
      <dgm:t>
        <a:bodyPr/>
        <a:lstStyle/>
        <a:p>
          <a:endParaRPr lang="en-US"/>
        </a:p>
      </dgm:t>
    </dgm:pt>
    <dgm:pt modelId="{98B7449A-8039-4F4B-BD4B-462D751C7B96}" type="sibTrans" cxnId="{5BB1B3AA-12D3-4E0E-869A-EA9FDC1E8EBF}">
      <dgm:prSet/>
      <dgm:spPr/>
      <dgm:t>
        <a:bodyPr/>
        <a:lstStyle/>
        <a:p>
          <a:endParaRPr lang="en-US"/>
        </a:p>
      </dgm:t>
    </dgm:pt>
    <dgm:pt modelId="{CD9DBB60-CF49-4133-8FDE-987D41621C25}" type="pres">
      <dgm:prSet presAssocID="{426067B4-C061-4F74-9A07-A148F0869BAA}" presName="Name0" presStyleCnt="0">
        <dgm:presLayoutVars>
          <dgm:dir/>
          <dgm:resizeHandles/>
        </dgm:presLayoutVars>
      </dgm:prSet>
      <dgm:spPr/>
    </dgm:pt>
    <dgm:pt modelId="{717222BD-D226-4531-AB79-253877878EC7}" type="pres">
      <dgm:prSet presAssocID="{AFAA977A-DEA4-4513-B282-C75116B2F89C}" presName="compNode" presStyleCnt="0"/>
      <dgm:spPr/>
    </dgm:pt>
    <dgm:pt modelId="{9A9ED6C2-424E-49B3-BF34-6D48865CB4DF}" type="pres">
      <dgm:prSet presAssocID="{AFAA977A-DEA4-4513-B282-C75116B2F89C}" presName="dummyConnPt" presStyleCnt="0"/>
      <dgm:spPr/>
    </dgm:pt>
    <dgm:pt modelId="{BB52B83F-1796-442F-8475-1E07FEE8B23D}" type="pres">
      <dgm:prSet presAssocID="{AFAA977A-DEA4-4513-B282-C75116B2F89C}" presName="node" presStyleLbl="node1" presStyleIdx="0" presStyleCnt="9">
        <dgm:presLayoutVars>
          <dgm:bulletEnabled val="1"/>
        </dgm:presLayoutVars>
      </dgm:prSet>
      <dgm:spPr/>
    </dgm:pt>
    <dgm:pt modelId="{B9E052B0-4276-4210-94E1-B0439533B460}" type="pres">
      <dgm:prSet presAssocID="{B58955A1-D50D-45F7-9F89-26C7D3219E23}" presName="sibTrans" presStyleLbl="bgSibTrans2D1" presStyleIdx="0" presStyleCnt="8"/>
      <dgm:spPr/>
    </dgm:pt>
    <dgm:pt modelId="{657E90FB-9D4B-432B-B788-F90EE14A16C4}" type="pres">
      <dgm:prSet presAssocID="{8279D03D-927E-49CB-9397-8FD4957A7CC6}" presName="compNode" presStyleCnt="0"/>
      <dgm:spPr/>
    </dgm:pt>
    <dgm:pt modelId="{B4D07479-B661-479D-A457-B685BA737EF7}" type="pres">
      <dgm:prSet presAssocID="{8279D03D-927E-49CB-9397-8FD4957A7CC6}" presName="dummyConnPt" presStyleCnt="0"/>
      <dgm:spPr/>
    </dgm:pt>
    <dgm:pt modelId="{570F21C6-7EB1-4D44-8C43-445A86ED4F9D}" type="pres">
      <dgm:prSet presAssocID="{8279D03D-927E-49CB-9397-8FD4957A7CC6}" presName="node" presStyleLbl="node1" presStyleIdx="1" presStyleCnt="9">
        <dgm:presLayoutVars>
          <dgm:bulletEnabled val="1"/>
        </dgm:presLayoutVars>
      </dgm:prSet>
      <dgm:spPr/>
    </dgm:pt>
    <dgm:pt modelId="{A7057770-2A6F-45DE-B70B-8D1ABECEC458}" type="pres">
      <dgm:prSet presAssocID="{F59E9390-F93E-4D8E-8303-6D366940752C}" presName="sibTrans" presStyleLbl="bgSibTrans2D1" presStyleIdx="1" presStyleCnt="8"/>
      <dgm:spPr/>
    </dgm:pt>
    <dgm:pt modelId="{3D07427D-373D-488C-9A60-4833BD29D8A1}" type="pres">
      <dgm:prSet presAssocID="{D059098B-2AA5-4269-BBD6-0DC23EB94DBC}" presName="compNode" presStyleCnt="0"/>
      <dgm:spPr/>
    </dgm:pt>
    <dgm:pt modelId="{22B0D3BE-0143-4CD3-BA39-EF45CD5FC374}" type="pres">
      <dgm:prSet presAssocID="{D059098B-2AA5-4269-BBD6-0DC23EB94DBC}" presName="dummyConnPt" presStyleCnt="0"/>
      <dgm:spPr/>
    </dgm:pt>
    <dgm:pt modelId="{99454349-09F5-42A4-9D8B-8A23E9241AD6}" type="pres">
      <dgm:prSet presAssocID="{D059098B-2AA5-4269-BBD6-0DC23EB94DBC}" presName="node" presStyleLbl="node1" presStyleIdx="2" presStyleCnt="9">
        <dgm:presLayoutVars>
          <dgm:bulletEnabled val="1"/>
        </dgm:presLayoutVars>
      </dgm:prSet>
      <dgm:spPr/>
    </dgm:pt>
    <dgm:pt modelId="{8CE57445-04E8-4F47-A612-53DA61657E35}" type="pres">
      <dgm:prSet presAssocID="{822B10D4-414A-4878-85DF-CC4317945D76}" presName="sibTrans" presStyleLbl="bgSibTrans2D1" presStyleIdx="2" presStyleCnt="8"/>
      <dgm:spPr/>
    </dgm:pt>
    <dgm:pt modelId="{EF50A850-78D5-491B-A882-5819C2A0F929}" type="pres">
      <dgm:prSet presAssocID="{84065053-1426-46E2-85A0-D46EE95C6D08}" presName="compNode" presStyleCnt="0"/>
      <dgm:spPr/>
    </dgm:pt>
    <dgm:pt modelId="{095847FB-B6F7-4D15-8CF0-D9691C0611F8}" type="pres">
      <dgm:prSet presAssocID="{84065053-1426-46E2-85A0-D46EE95C6D08}" presName="dummyConnPt" presStyleCnt="0"/>
      <dgm:spPr/>
    </dgm:pt>
    <dgm:pt modelId="{7BB34937-4F09-4346-A99E-FE05D67F69B5}" type="pres">
      <dgm:prSet presAssocID="{84065053-1426-46E2-85A0-D46EE95C6D08}" presName="node" presStyleLbl="node1" presStyleIdx="3" presStyleCnt="9">
        <dgm:presLayoutVars>
          <dgm:bulletEnabled val="1"/>
        </dgm:presLayoutVars>
      </dgm:prSet>
      <dgm:spPr/>
    </dgm:pt>
    <dgm:pt modelId="{265A7A06-67BB-47E0-A945-EEEBC58DC43C}" type="pres">
      <dgm:prSet presAssocID="{1E85CE69-4CF4-41F9-9CE3-B21B3976D5BE}" presName="sibTrans" presStyleLbl="bgSibTrans2D1" presStyleIdx="3" presStyleCnt="8"/>
      <dgm:spPr/>
    </dgm:pt>
    <dgm:pt modelId="{B0335E27-5AE2-44DA-8524-B999A99EC0CC}" type="pres">
      <dgm:prSet presAssocID="{154C1288-422F-478A-9B7A-18E852E72E9F}" presName="compNode" presStyleCnt="0"/>
      <dgm:spPr/>
    </dgm:pt>
    <dgm:pt modelId="{7D764285-529B-4F8B-BE83-419C72748F83}" type="pres">
      <dgm:prSet presAssocID="{154C1288-422F-478A-9B7A-18E852E72E9F}" presName="dummyConnPt" presStyleCnt="0"/>
      <dgm:spPr/>
    </dgm:pt>
    <dgm:pt modelId="{AF75E3ED-4377-45B3-96C8-466AFDF81642}" type="pres">
      <dgm:prSet presAssocID="{154C1288-422F-478A-9B7A-18E852E72E9F}" presName="node" presStyleLbl="node1" presStyleIdx="4" presStyleCnt="9">
        <dgm:presLayoutVars>
          <dgm:bulletEnabled val="1"/>
        </dgm:presLayoutVars>
      </dgm:prSet>
      <dgm:spPr/>
    </dgm:pt>
    <dgm:pt modelId="{34A72A79-6BFA-461B-B9AE-044C1EACB273}" type="pres">
      <dgm:prSet presAssocID="{13D50E78-895E-472D-B4B0-4342350847D8}" presName="sibTrans" presStyleLbl="bgSibTrans2D1" presStyleIdx="4" presStyleCnt="8"/>
      <dgm:spPr/>
    </dgm:pt>
    <dgm:pt modelId="{35AC86DF-CBFB-458B-A96F-160455A88634}" type="pres">
      <dgm:prSet presAssocID="{30060EEA-CC7B-4651-AB6B-635E77B91433}" presName="compNode" presStyleCnt="0"/>
      <dgm:spPr/>
    </dgm:pt>
    <dgm:pt modelId="{7684728B-5474-457D-8A51-605972AE4243}" type="pres">
      <dgm:prSet presAssocID="{30060EEA-CC7B-4651-AB6B-635E77B91433}" presName="dummyConnPt" presStyleCnt="0"/>
      <dgm:spPr/>
    </dgm:pt>
    <dgm:pt modelId="{5CF7EF0C-56D8-45F1-A13B-3CCE9147CA0C}" type="pres">
      <dgm:prSet presAssocID="{30060EEA-CC7B-4651-AB6B-635E77B91433}" presName="node" presStyleLbl="node1" presStyleIdx="5" presStyleCnt="9">
        <dgm:presLayoutVars>
          <dgm:bulletEnabled val="1"/>
        </dgm:presLayoutVars>
      </dgm:prSet>
      <dgm:spPr/>
    </dgm:pt>
    <dgm:pt modelId="{E4FC4D66-915A-4843-9B60-7734C56C1497}" type="pres">
      <dgm:prSet presAssocID="{98B7449A-8039-4F4B-BD4B-462D751C7B96}" presName="sibTrans" presStyleLbl="bgSibTrans2D1" presStyleIdx="5" presStyleCnt="8"/>
      <dgm:spPr/>
    </dgm:pt>
    <dgm:pt modelId="{1A4C17DF-301B-47C8-B114-39EAA854187F}" type="pres">
      <dgm:prSet presAssocID="{4A69F53F-A59A-4DE7-B87A-C25A4FB1040A}" presName="compNode" presStyleCnt="0"/>
      <dgm:spPr/>
    </dgm:pt>
    <dgm:pt modelId="{DC700B78-9FBE-4DF2-9519-6DBAFAECE1BC}" type="pres">
      <dgm:prSet presAssocID="{4A69F53F-A59A-4DE7-B87A-C25A4FB1040A}" presName="dummyConnPt" presStyleCnt="0"/>
      <dgm:spPr/>
    </dgm:pt>
    <dgm:pt modelId="{CA9C538C-7F46-40F8-A65D-C84B7C9823E5}" type="pres">
      <dgm:prSet presAssocID="{4A69F53F-A59A-4DE7-B87A-C25A4FB1040A}" presName="node" presStyleLbl="node1" presStyleIdx="6" presStyleCnt="9">
        <dgm:presLayoutVars>
          <dgm:bulletEnabled val="1"/>
        </dgm:presLayoutVars>
      </dgm:prSet>
      <dgm:spPr/>
    </dgm:pt>
    <dgm:pt modelId="{D988E0B7-3822-42D0-B5C0-DBE8B87178A3}" type="pres">
      <dgm:prSet presAssocID="{215BB9D8-8FA8-454A-B701-E3827F00DBB4}" presName="sibTrans" presStyleLbl="bgSibTrans2D1" presStyleIdx="6" presStyleCnt="8"/>
      <dgm:spPr/>
    </dgm:pt>
    <dgm:pt modelId="{FEB05A1B-F02B-4E50-94C3-83F78AAA1DE9}" type="pres">
      <dgm:prSet presAssocID="{73736203-A6A0-43DC-94C2-7D3212817585}" presName="compNode" presStyleCnt="0"/>
      <dgm:spPr/>
    </dgm:pt>
    <dgm:pt modelId="{1D252E30-793F-432C-9C77-2AF902D411BA}" type="pres">
      <dgm:prSet presAssocID="{73736203-A6A0-43DC-94C2-7D3212817585}" presName="dummyConnPt" presStyleCnt="0"/>
      <dgm:spPr/>
    </dgm:pt>
    <dgm:pt modelId="{27047F2E-FE47-4F33-8943-058812FE4B98}" type="pres">
      <dgm:prSet presAssocID="{73736203-A6A0-43DC-94C2-7D3212817585}" presName="node" presStyleLbl="node1" presStyleIdx="7" presStyleCnt="9">
        <dgm:presLayoutVars>
          <dgm:bulletEnabled val="1"/>
        </dgm:presLayoutVars>
      </dgm:prSet>
      <dgm:spPr/>
    </dgm:pt>
    <dgm:pt modelId="{62A61CE8-6D83-4497-9BDD-BC0580D5D90C}" type="pres">
      <dgm:prSet presAssocID="{72998F40-64F8-468C-A79B-5648007DB583}" presName="sibTrans" presStyleLbl="bgSibTrans2D1" presStyleIdx="7" presStyleCnt="8"/>
      <dgm:spPr/>
    </dgm:pt>
    <dgm:pt modelId="{D3FB7250-73E6-43A0-A5F4-FEDFB6CE9ED9}" type="pres">
      <dgm:prSet presAssocID="{0547C1D0-08F8-44C6-9643-F09E06B7BA23}" presName="compNode" presStyleCnt="0"/>
      <dgm:spPr/>
    </dgm:pt>
    <dgm:pt modelId="{FDF4D94F-6520-4936-A4EF-14138B64C953}" type="pres">
      <dgm:prSet presAssocID="{0547C1D0-08F8-44C6-9643-F09E06B7BA23}" presName="dummyConnPt" presStyleCnt="0"/>
      <dgm:spPr/>
    </dgm:pt>
    <dgm:pt modelId="{C7D1EC13-9D3A-4347-89A1-74370A185E11}" type="pres">
      <dgm:prSet presAssocID="{0547C1D0-08F8-44C6-9643-F09E06B7BA23}" presName="node" presStyleLbl="node1" presStyleIdx="8" presStyleCnt="9">
        <dgm:presLayoutVars>
          <dgm:bulletEnabled val="1"/>
        </dgm:presLayoutVars>
      </dgm:prSet>
      <dgm:spPr/>
    </dgm:pt>
  </dgm:ptLst>
  <dgm:cxnLst>
    <dgm:cxn modelId="{D4840DF0-82E4-4835-BEAB-768FBD012705}" srcId="{426067B4-C061-4F74-9A07-A148F0869BAA}" destId="{73736203-A6A0-43DC-94C2-7D3212817585}" srcOrd="7" destOrd="0" parTransId="{C4253D5B-454F-420A-879B-6D90D37D000C}" sibTransId="{72998F40-64F8-468C-A79B-5648007DB583}"/>
    <dgm:cxn modelId="{9000DC54-5D6E-4E66-94D3-526AFD014776}" type="presOf" srcId="{B58955A1-D50D-45F7-9F89-26C7D3219E23}" destId="{B9E052B0-4276-4210-94E1-B0439533B460}" srcOrd="0" destOrd="0" presId="urn:microsoft.com/office/officeart/2005/8/layout/bProcess4"/>
    <dgm:cxn modelId="{B5EEEE4E-241C-430F-A0F9-3C24B1345C48}" type="presOf" srcId="{1E85CE69-4CF4-41F9-9CE3-B21B3976D5BE}" destId="{265A7A06-67BB-47E0-A945-EEEBC58DC43C}" srcOrd="0" destOrd="0" presId="urn:microsoft.com/office/officeart/2005/8/layout/bProcess4"/>
    <dgm:cxn modelId="{906B2F2D-4CB3-4991-85A4-00837467843A}" type="presOf" srcId="{AFAA977A-DEA4-4513-B282-C75116B2F89C}" destId="{BB52B83F-1796-442F-8475-1E07FEE8B23D}" srcOrd="0" destOrd="0" presId="urn:microsoft.com/office/officeart/2005/8/layout/bProcess4"/>
    <dgm:cxn modelId="{5220B3B2-1C4E-4930-91A2-AAF3BC4473E8}" type="presOf" srcId="{154C1288-422F-478A-9B7A-18E852E72E9F}" destId="{AF75E3ED-4377-45B3-96C8-466AFDF81642}" srcOrd="0" destOrd="0" presId="urn:microsoft.com/office/officeart/2005/8/layout/bProcess4"/>
    <dgm:cxn modelId="{BB00D143-9F3F-49F4-94FC-D43DD21111A2}" type="presOf" srcId="{215BB9D8-8FA8-454A-B701-E3827F00DBB4}" destId="{D988E0B7-3822-42D0-B5C0-DBE8B87178A3}" srcOrd="0" destOrd="0" presId="urn:microsoft.com/office/officeart/2005/8/layout/bProcess4"/>
    <dgm:cxn modelId="{98C311B7-60C6-4908-A26D-C6E374D62FA0}" type="presOf" srcId="{4A69F53F-A59A-4DE7-B87A-C25A4FB1040A}" destId="{CA9C538C-7F46-40F8-A65D-C84B7C9823E5}" srcOrd="0" destOrd="0" presId="urn:microsoft.com/office/officeart/2005/8/layout/bProcess4"/>
    <dgm:cxn modelId="{B7C6B4B8-5458-436C-ABAE-D8CAC9E388A7}" type="presOf" srcId="{426067B4-C061-4F74-9A07-A148F0869BAA}" destId="{CD9DBB60-CF49-4133-8FDE-987D41621C25}" srcOrd="0" destOrd="0" presId="urn:microsoft.com/office/officeart/2005/8/layout/bProcess4"/>
    <dgm:cxn modelId="{F1035473-331E-4863-AB17-36B3F9FB702B}" srcId="{426067B4-C061-4F74-9A07-A148F0869BAA}" destId="{D059098B-2AA5-4269-BBD6-0DC23EB94DBC}" srcOrd="2" destOrd="0" parTransId="{606DC3FC-E73B-4487-939C-5C299769993C}" sibTransId="{822B10D4-414A-4878-85DF-CC4317945D76}"/>
    <dgm:cxn modelId="{37571EC5-7E9E-4516-992D-BB9A75D27D67}" type="presOf" srcId="{0547C1D0-08F8-44C6-9643-F09E06B7BA23}" destId="{C7D1EC13-9D3A-4347-89A1-74370A185E11}" srcOrd="0" destOrd="0" presId="urn:microsoft.com/office/officeart/2005/8/layout/bProcess4"/>
    <dgm:cxn modelId="{20653F46-3758-480E-8E40-8DA70540942F}" type="presOf" srcId="{F59E9390-F93E-4D8E-8303-6D366940752C}" destId="{A7057770-2A6F-45DE-B70B-8D1ABECEC458}" srcOrd="0" destOrd="0" presId="urn:microsoft.com/office/officeart/2005/8/layout/bProcess4"/>
    <dgm:cxn modelId="{05CEBF08-72C6-482C-A342-452024F9DCF4}" srcId="{426067B4-C061-4F74-9A07-A148F0869BAA}" destId="{154C1288-422F-478A-9B7A-18E852E72E9F}" srcOrd="4" destOrd="0" parTransId="{2324BCC0-52ED-44DD-AD5E-9A1365BE8AB1}" sibTransId="{13D50E78-895E-472D-B4B0-4342350847D8}"/>
    <dgm:cxn modelId="{124B8361-C11E-419E-8191-E05F333F92BA}" srcId="{426067B4-C061-4F74-9A07-A148F0869BAA}" destId="{AFAA977A-DEA4-4513-B282-C75116B2F89C}" srcOrd="0" destOrd="0" parTransId="{22E31754-6475-45BC-8D6E-5411A2F09415}" sibTransId="{B58955A1-D50D-45F7-9F89-26C7D3219E23}"/>
    <dgm:cxn modelId="{5BB1B3AA-12D3-4E0E-869A-EA9FDC1E8EBF}" srcId="{426067B4-C061-4F74-9A07-A148F0869BAA}" destId="{30060EEA-CC7B-4651-AB6B-635E77B91433}" srcOrd="5" destOrd="0" parTransId="{E4042D99-6B02-4146-AC58-B23F044BD8D8}" sibTransId="{98B7449A-8039-4F4B-BD4B-462D751C7B96}"/>
    <dgm:cxn modelId="{E84E27A0-BBAE-4369-B963-7524216EA6A6}" srcId="{426067B4-C061-4F74-9A07-A148F0869BAA}" destId="{4A69F53F-A59A-4DE7-B87A-C25A4FB1040A}" srcOrd="6" destOrd="0" parTransId="{850B79D8-76A1-4984-91D2-2AD13D3B836F}" sibTransId="{215BB9D8-8FA8-454A-B701-E3827F00DBB4}"/>
    <dgm:cxn modelId="{A3FBC14B-7820-4147-8DC8-9B6B354A82C3}" type="presOf" srcId="{D059098B-2AA5-4269-BBD6-0DC23EB94DBC}" destId="{99454349-09F5-42A4-9D8B-8A23E9241AD6}" srcOrd="0" destOrd="0" presId="urn:microsoft.com/office/officeart/2005/8/layout/bProcess4"/>
    <dgm:cxn modelId="{7F68BB16-DD94-4549-83C4-53E2A2104492}" type="presOf" srcId="{13D50E78-895E-472D-B4B0-4342350847D8}" destId="{34A72A79-6BFA-461B-B9AE-044C1EACB273}" srcOrd="0" destOrd="0" presId="urn:microsoft.com/office/officeart/2005/8/layout/bProcess4"/>
    <dgm:cxn modelId="{66A875F5-2251-4F6D-BA36-88BAAA8804A7}" type="presOf" srcId="{72998F40-64F8-468C-A79B-5648007DB583}" destId="{62A61CE8-6D83-4497-9BDD-BC0580D5D90C}" srcOrd="0" destOrd="0" presId="urn:microsoft.com/office/officeart/2005/8/layout/bProcess4"/>
    <dgm:cxn modelId="{0DFC5003-6BAC-40ED-A6F8-BE53E4EA9D3A}" type="presOf" srcId="{98B7449A-8039-4F4B-BD4B-462D751C7B96}" destId="{E4FC4D66-915A-4843-9B60-7734C56C1497}" srcOrd="0" destOrd="0" presId="urn:microsoft.com/office/officeart/2005/8/layout/bProcess4"/>
    <dgm:cxn modelId="{A65AD67E-C970-40E0-BFD0-A58225CE29DC}" type="presOf" srcId="{822B10D4-414A-4878-85DF-CC4317945D76}" destId="{8CE57445-04E8-4F47-A612-53DA61657E35}" srcOrd="0" destOrd="0" presId="urn:microsoft.com/office/officeart/2005/8/layout/bProcess4"/>
    <dgm:cxn modelId="{BCEC45B0-5974-4A23-9C4D-39865B8BFD9D}" srcId="{426067B4-C061-4F74-9A07-A148F0869BAA}" destId="{0547C1D0-08F8-44C6-9643-F09E06B7BA23}" srcOrd="8" destOrd="0" parTransId="{7C9333FB-2257-4B7C-A005-1602B2DEAF38}" sibTransId="{36AA9125-EAAA-4B75-8752-825678FD8B9F}"/>
    <dgm:cxn modelId="{BFB2B4E8-0E82-4771-8EC6-AE4AC9E03C48}" srcId="{426067B4-C061-4F74-9A07-A148F0869BAA}" destId="{84065053-1426-46E2-85A0-D46EE95C6D08}" srcOrd="3" destOrd="0" parTransId="{58EA4A4C-8EA7-4358-A00C-7104EBBFA019}" sibTransId="{1E85CE69-4CF4-41F9-9CE3-B21B3976D5BE}"/>
    <dgm:cxn modelId="{EECBC7A5-677C-44F2-A7E8-1FE0A79E6E5C}" type="presOf" srcId="{84065053-1426-46E2-85A0-D46EE95C6D08}" destId="{7BB34937-4F09-4346-A99E-FE05D67F69B5}" srcOrd="0" destOrd="0" presId="urn:microsoft.com/office/officeart/2005/8/layout/bProcess4"/>
    <dgm:cxn modelId="{BC7EFB8A-1F60-493F-B78D-A029A94A750C}" type="presOf" srcId="{30060EEA-CC7B-4651-AB6B-635E77B91433}" destId="{5CF7EF0C-56D8-45F1-A13B-3CCE9147CA0C}" srcOrd="0" destOrd="0" presId="urn:microsoft.com/office/officeart/2005/8/layout/bProcess4"/>
    <dgm:cxn modelId="{8B558CD1-B5C9-4F77-A0AD-3604186F8A73}" type="presOf" srcId="{8279D03D-927E-49CB-9397-8FD4957A7CC6}" destId="{570F21C6-7EB1-4D44-8C43-445A86ED4F9D}" srcOrd="0" destOrd="0" presId="urn:microsoft.com/office/officeart/2005/8/layout/bProcess4"/>
    <dgm:cxn modelId="{EDC4A506-52A9-46F2-9D11-AF0E3D31EC33}" srcId="{426067B4-C061-4F74-9A07-A148F0869BAA}" destId="{8279D03D-927E-49CB-9397-8FD4957A7CC6}" srcOrd="1" destOrd="0" parTransId="{1E87C2C4-3EFD-489B-BAEB-16BB48105CB4}" sibTransId="{F59E9390-F93E-4D8E-8303-6D366940752C}"/>
    <dgm:cxn modelId="{C4F6F503-CFAA-4B62-B7C9-39545CF000A9}" type="presOf" srcId="{73736203-A6A0-43DC-94C2-7D3212817585}" destId="{27047F2E-FE47-4F33-8943-058812FE4B98}" srcOrd="0" destOrd="0" presId="urn:microsoft.com/office/officeart/2005/8/layout/bProcess4"/>
    <dgm:cxn modelId="{9C2A7F3D-2896-41A6-A2F1-0A2CFE1EA671}" type="presParOf" srcId="{CD9DBB60-CF49-4133-8FDE-987D41621C25}" destId="{717222BD-D226-4531-AB79-253877878EC7}" srcOrd="0" destOrd="0" presId="urn:microsoft.com/office/officeart/2005/8/layout/bProcess4"/>
    <dgm:cxn modelId="{D0531AA0-54D7-4863-9FEB-71A6E6FA26D0}" type="presParOf" srcId="{717222BD-D226-4531-AB79-253877878EC7}" destId="{9A9ED6C2-424E-49B3-BF34-6D48865CB4DF}" srcOrd="0" destOrd="0" presId="urn:microsoft.com/office/officeart/2005/8/layout/bProcess4"/>
    <dgm:cxn modelId="{198EBB6D-50FD-4A50-88B6-9E3808ACE8E7}" type="presParOf" srcId="{717222BD-D226-4531-AB79-253877878EC7}" destId="{BB52B83F-1796-442F-8475-1E07FEE8B23D}" srcOrd="1" destOrd="0" presId="urn:microsoft.com/office/officeart/2005/8/layout/bProcess4"/>
    <dgm:cxn modelId="{ECA74225-262B-4B82-9164-D24A309DA814}" type="presParOf" srcId="{CD9DBB60-CF49-4133-8FDE-987D41621C25}" destId="{B9E052B0-4276-4210-94E1-B0439533B460}" srcOrd="1" destOrd="0" presId="urn:microsoft.com/office/officeart/2005/8/layout/bProcess4"/>
    <dgm:cxn modelId="{9F067965-AFA3-41F6-A129-AB3C5322043E}" type="presParOf" srcId="{CD9DBB60-CF49-4133-8FDE-987D41621C25}" destId="{657E90FB-9D4B-432B-B788-F90EE14A16C4}" srcOrd="2" destOrd="0" presId="urn:microsoft.com/office/officeart/2005/8/layout/bProcess4"/>
    <dgm:cxn modelId="{C0CCF39C-3999-4E7E-9B76-EE0349DC93D5}" type="presParOf" srcId="{657E90FB-9D4B-432B-B788-F90EE14A16C4}" destId="{B4D07479-B661-479D-A457-B685BA737EF7}" srcOrd="0" destOrd="0" presId="urn:microsoft.com/office/officeart/2005/8/layout/bProcess4"/>
    <dgm:cxn modelId="{EE60AAD7-9762-463A-8F3A-63EEF73DA1B1}" type="presParOf" srcId="{657E90FB-9D4B-432B-B788-F90EE14A16C4}" destId="{570F21C6-7EB1-4D44-8C43-445A86ED4F9D}" srcOrd="1" destOrd="0" presId="urn:microsoft.com/office/officeart/2005/8/layout/bProcess4"/>
    <dgm:cxn modelId="{4B93BC87-57D0-46C6-AB53-CEE8F4465AE9}" type="presParOf" srcId="{CD9DBB60-CF49-4133-8FDE-987D41621C25}" destId="{A7057770-2A6F-45DE-B70B-8D1ABECEC458}" srcOrd="3" destOrd="0" presId="urn:microsoft.com/office/officeart/2005/8/layout/bProcess4"/>
    <dgm:cxn modelId="{E2E95AFB-95BB-47BE-9A57-0B654CB65079}" type="presParOf" srcId="{CD9DBB60-CF49-4133-8FDE-987D41621C25}" destId="{3D07427D-373D-488C-9A60-4833BD29D8A1}" srcOrd="4" destOrd="0" presId="urn:microsoft.com/office/officeart/2005/8/layout/bProcess4"/>
    <dgm:cxn modelId="{DC04E12E-9DAF-4724-8E6A-29584DEE631E}" type="presParOf" srcId="{3D07427D-373D-488C-9A60-4833BD29D8A1}" destId="{22B0D3BE-0143-4CD3-BA39-EF45CD5FC374}" srcOrd="0" destOrd="0" presId="urn:microsoft.com/office/officeart/2005/8/layout/bProcess4"/>
    <dgm:cxn modelId="{87148F1F-3AE3-454D-827D-DDAE9FAE2BC4}" type="presParOf" srcId="{3D07427D-373D-488C-9A60-4833BD29D8A1}" destId="{99454349-09F5-42A4-9D8B-8A23E9241AD6}" srcOrd="1" destOrd="0" presId="urn:microsoft.com/office/officeart/2005/8/layout/bProcess4"/>
    <dgm:cxn modelId="{4B4B7F72-2832-49F1-A866-DF0B6A2B0A92}" type="presParOf" srcId="{CD9DBB60-CF49-4133-8FDE-987D41621C25}" destId="{8CE57445-04E8-4F47-A612-53DA61657E35}" srcOrd="5" destOrd="0" presId="urn:microsoft.com/office/officeart/2005/8/layout/bProcess4"/>
    <dgm:cxn modelId="{D810DEDD-A796-455C-B7E6-C62ABA17E474}" type="presParOf" srcId="{CD9DBB60-CF49-4133-8FDE-987D41621C25}" destId="{EF50A850-78D5-491B-A882-5819C2A0F929}" srcOrd="6" destOrd="0" presId="urn:microsoft.com/office/officeart/2005/8/layout/bProcess4"/>
    <dgm:cxn modelId="{2623FE16-2549-424A-B09F-7A1FADFA8909}" type="presParOf" srcId="{EF50A850-78D5-491B-A882-5819C2A0F929}" destId="{095847FB-B6F7-4D15-8CF0-D9691C0611F8}" srcOrd="0" destOrd="0" presId="urn:microsoft.com/office/officeart/2005/8/layout/bProcess4"/>
    <dgm:cxn modelId="{D68BD8E1-C1F3-4F0E-9887-808537C65329}" type="presParOf" srcId="{EF50A850-78D5-491B-A882-5819C2A0F929}" destId="{7BB34937-4F09-4346-A99E-FE05D67F69B5}" srcOrd="1" destOrd="0" presId="urn:microsoft.com/office/officeart/2005/8/layout/bProcess4"/>
    <dgm:cxn modelId="{A3AA082F-6596-48EB-AE2E-4F487E3A300F}" type="presParOf" srcId="{CD9DBB60-CF49-4133-8FDE-987D41621C25}" destId="{265A7A06-67BB-47E0-A945-EEEBC58DC43C}" srcOrd="7" destOrd="0" presId="urn:microsoft.com/office/officeart/2005/8/layout/bProcess4"/>
    <dgm:cxn modelId="{CE858583-E751-47F1-A6F2-A7D50C15D960}" type="presParOf" srcId="{CD9DBB60-CF49-4133-8FDE-987D41621C25}" destId="{B0335E27-5AE2-44DA-8524-B999A99EC0CC}" srcOrd="8" destOrd="0" presId="urn:microsoft.com/office/officeart/2005/8/layout/bProcess4"/>
    <dgm:cxn modelId="{29063FA9-5C63-4ADE-8B78-CDDD92A7B7FD}" type="presParOf" srcId="{B0335E27-5AE2-44DA-8524-B999A99EC0CC}" destId="{7D764285-529B-4F8B-BE83-419C72748F83}" srcOrd="0" destOrd="0" presId="urn:microsoft.com/office/officeart/2005/8/layout/bProcess4"/>
    <dgm:cxn modelId="{3BC32571-0CD4-4AE6-9E51-3BB6F7EAEF57}" type="presParOf" srcId="{B0335E27-5AE2-44DA-8524-B999A99EC0CC}" destId="{AF75E3ED-4377-45B3-96C8-466AFDF81642}" srcOrd="1" destOrd="0" presId="urn:microsoft.com/office/officeart/2005/8/layout/bProcess4"/>
    <dgm:cxn modelId="{EE4FE127-38F8-4DB6-9459-A65B326FCC3B}" type="presParOf" srcId="{CD9DBB60-CF49-4133-8FDE-987D41621C25}" destId="{34A72A79-6BFA-461B-B9AE-044C1EACB273}" srcOrd="9" destOrd="0" presId="urn:microsoft.com/office/officeart/2005/8/layout/bProcess4"/>
    <dgm:cxn modelId="{A2A1F3B1-7EBA-445B-ACED-A0E3DFE8CCCD}" type="presParOf" srcId="{CD9DBB60-CF49-4133-8FDE-987D41621C25}" destId="{35AC86DF-CBFB-458B-A96F-160455A88634}" srcOrd="10" destOrd="0" presId="urn:microsoft.com/office/officeart/2005/8/layout/bProcess4"/>
    <dgm:cxn modelId="{FB4D996E-890A-4B20-930E-6A95C2AABB6A}" type="presParOf" srcId="{35AC86DF-CBFB-458B-A96F-160455A88634}" destId="{7684728B-5474-457D-8A51-605972AE4243}" srcOrd="0" destOrd="0" presId="urn:microsoft.com/office/officeart/2005/8/layout/bProcess4"/>
    <dgm:cxn modelId="{0BBC01E6-9EF1-48AA-9DE6-0056787A8D78}" type="presParOf" srcId="{35AC86DF-CBFB-458B-A96F-160455A88634}" destId="{5CF7EF0C-56D8-45F1-A13B-3CCE9147CA0C}" srcOrd="1" destOrd="0" presId="urn:microsoft.com/office/officeart/2005/8/layout/bProcess4"/>
    <dgm:cxn modelId="{20642F87-B86F-46A4-8605-07BC5B9DCF3C}" type="presParOf" srcId="{CD9DBB60-CF49-4133-8FDE-987D41621C25}" destId="{E4FC4D66-915A-4843-9B60-7734C56C1497}" srcOrd="11" destOrd="0" presId="urn:microsoft.com/office/officeart/2005/8/layout/bProcess4"/>
    <dgm:cxn modelId="{8B7D304F-B49C-4F9B-A556-BC7E2E611766}" type="presParOf" srcId="{CD9DBB60-CF49-4133-8FDE-987D41621C25}" destId="{1A4C17DF-301B-47C8-B114-39EAA854187F}" srcOrd="12" destOrd="0" presId="urn:microsoft.com/office/officeart/2005/8/layout/bProcess4"/>
    <dgm:cxn modelId="{D7A6E556-0852-428C-B495-3A654BEED53D}" type="presParOf" srcId="{1A4C17DF-301B-47C8-B114-39EAA854187F}" destId="{DC700B78-9FBE-4DF2-9519-6DBAFAECE1BC}" srcOrd="0" destOrd="0" presId="urn:microsoft.com/office/officeart/2005/8/layout/bProcess4"/>
    <dgm:cxn modelId="{321CC04D-2E94-4307-BC57-52E41425A549}" type="presParOf" srcId="{1A4C17DF-301B-47C8-B114-39EAA854187F}" destId="{CA9C538C-7F46-40F8-A65D-C84B7C9823E5}" srcOrd="1" destOrd="0" presId="urn:microsoft.com/office/officeart/2005/8/layout/bProcess4"/>
    <dgm:cxn modelId="{0DD3D3AA-B0BC-4945-9FD0-6758F6551BB4}" type="presParOf" srcId="{CD9DBB60-CF49-4133-8FDE-987D41621C25}" destId="{D988E0B7-3822-42D0-B5C0-DBE8B87178A3}" srcOrd="13" destOrd="0" presId="urn:microsoft.com/office/officeart/2005/8/layout/bProcess4"/>
    <dgm:cxn modelId="{3CF69A6D-45B5-4387-84AD-2110B911EA90}" type="presParOf" srcId="{CD9DBB60-CF49-4133-8FDE-987D41621C25}" destId="{FEB05A1B-F02B-4E50-94C3-83F78AAA1DE9}" srcOrd="14" destOrd="0" presId="urn:microsoft.com/office/officeart/2005/8/layout/bProcess4"/>
    <dgm:cxn modelId="{2AE4D993-807A-4CF1-B1A9-1C80DD08466E}" type="presParOf" srcId="{FEB05A1B-F02B-4E50-94C3-83F78AAA1DE9}" destId="{1D252E30-793F-432C-9C77-2AF902D411BA}" srcOrd="0" destOrd="0" presId="urn:microsoft.com/office/officeart/2005/8/layout/bProcess4"/>
    <dgm:cxn modelId="{C69935E2-7253-4616-AFEB-92D8B8B9C018}" type="presParOf" srcId="{FEB05A1B-F02B-4E50-94C3-83F78AAA1DE9}" destId="{27047F2E-FE47-4F33-8943-058812FE4B98}" srcOrd="1" destOrd="0" presId="urn:microsoft.com/office/officeart/2005/8/layout/bProcess4"/>
    <dgm:cxn modelId="{72AEC162-76FC-4399-A875-61BB5EA1D211}" type="presParOf" srcId="{CD9DBB60-CF49-4133-8FDE-987D41621C25}" destId="{62A61CE8-6D83-4497-9BDD-BC0580D5D90C}" srcOrd="15" destOrd="0" presId="urn:microsoft.com/office/officeart/2005/8/layout/bProcess4"/>
    <dgm:cxn modelId="{6DF29DAB-7F95-442A-B93C-B6A5142A534F}" type="presParOf" srcId="{CD9DBB60-CF49-4133-8FDE-987D41621C25}" destId="{D3FB7250-73E6-43A0-A5F4-FEDFB6CE9ED9}" srcOrd="16" destOrd="0" presId="urn:microsoft.com/office/officeart/2005/8/layout/bProcess4"/>
    <dgm:cxn modelId="{6EF139A6-E976-450F-A534-924FEC36ABFE}" type="presParOf" srcId="{D3FB7250-73E6-43A0-A5F4-FEDFB6CE9ED9}" destId="{FDF4D94F-6520-4936-A4EF-14138B64C953}" srcOrd="0" destOrd="0" presId="urn:microsoft.com/office/officeart/2005/8/layout/bProcess4"/>
    <dgm:cxn modelId="{FA9B67C8-B738-4CD5-B8CA-0E246E648EFE}" type="presParOf" srcId="{D3FB7250-73E6-43A0-A5F4-FEDFB6CE9ED9}" destId="{C7D1EC13-9D3A-4347-89A1-74370A185E11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26067B4-C061-4F74-9A07-A148F0869BAA}" type="doc">
      <dgm:prSet loTypeId="urn:microsoft.com/office/officeart/2005/8/layout/b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FAA977A-DEA4-4513-B282-C75116B2F89C}">
      <dgm:prSet phldrT="[Text]"/>
      <dgm:spPr/>
      <dgm:t>
        <a:bodyPr/>
        <a:lstStyle/>
        <a:p>
          <a:r>
            <a:rPr lang="en-US" dirty="0"/>
            <a:t>PCR amplification</a:t>
          </a:r>
        </a:p>
      </dgm:t>
    </dgm:pt>
    <dgm:pt modelId="{22E31754-6475-45BC-8D6E-5411A2F09415}" type="parTrans" cxnId="{124B8361-C11E-419E-8191-E05F333F92BA}">
      <dgm:prSet/>
      <dgm:spPr/>
      <dgm:t>
        <a:bodyPr/>
        <a:lstStyle/>
        <a:p>
          <a:endParaRPr lang="en-US"/>
        </a:p>
      </dgm:t>
    </dgm:pt>
    <dgm:pt modelId="{B58955A1-D50D-45F7-9F89-26C7D3219E23}" type="sibTrans" cxnId="{124B8361-C11E-419E-8191-E05F333F92BA}">
      <dgm:prSet/>
      <dgm:spPr/>
      <dgm:t>
        <a:bodyPr/>
        <a:lstStyle/>
        <a:p>
          <a:endParaRPr lang="en-US"/>
        </a:p>
      </dgm:t>
    </dgm:pt>
    <dgm:pt modelId="{8279D03D-927E-49CB-9397-8FD4957A7CC6}">
      <dgm:prSet phldrT="[Text]"/>
      <dgm:spPr/>
      <dgm:t>
        <a:bodyPr/>
        <a:lstStyle/>
        <a:p>
          <a:r>
            <a:rPr lang="en-US" dirty="0"/>
            <a:t>Gel Electrophoresis</a:t>
          </a:r>
        </a:p>
      </dgm:t>
    </dgm:pt>
    <dgm:pt modelId="{1E87C2C4-3EFD-489B-BAEB-16BB48105CB4}" type="parTrans" cxnId="{EDC4A506-52A9-46F2-9D11-AF0E3D31EC33}">
      <dgm:prSet/>
      <dgm:spPr/>
      <dgm:t>
        <a:bodyPr/>
        <a:lstStyle/>
        <a:p>
          <a:endParaRPr lang="en-US"/>
        </a:p>
      </dgm:t>
    </dgm:pt>
    <dgm:pt modelId="{F59E9390-F93E-4D8E-8303-6D366940752C}" type="sibTrans" cxnId="{EDC4A506-52A9-46F2-9D11-AF0E3D31EC33}">
      <dgm:prSet/>
      <dgm:spPr/>
      <dgm:t>
        <a:bodyPr/>
        <a:lstStyle/>
        <a:p>
          <a:endParaRPr lang="en-US"/>
        </a:p>
      </dgm:t>
    </dgm:pt>
    <dgm:pt modelId="{D059098B-2AA5-4269-BBD6-0DC23EB94DBC}">
      <dgm:prSet phldrT="[Text]"/>
      <dgm:spPr/>
      <dgm:t>
        <a:bodyPr/>
        <a:lstStyle/>
        <a:p>
          <a:r>
            <a:rPr lang="en-US" dirty="0"/>
            <a:t>PCR purification</a:t>
          </a:r>
        </a:p>
      </dgm:t>
    </dgm:pt>
    <dgm:pt modelId="{606DC3FC-E73B-4487-939C-5C299769993C}" type="parTrans" cxnId="{F1035473-331E-4863-AB17-36B3F9FB702B}">
      <dgm:prSet/>
      <dgm:spPr/>
      <dgm:t>
        <a:bodyPr/>
        <a:lstStyle/>
        <a:p>
          <a:endParaRPr lang="en-US"/>
        </a:p>
      </dgm:t>
    </dgm:pt>
    <dgm:pt modelId="{822B10D4-414A-4878-85DF-CC4317945D76}" type="sibTrans" cxnId="{F1035473-331E-4863-AB17-36B3F9FB702B}">
      <dgm:prSet/>
      <dgm:spPr/>
      <dgm:t>
        <a:bodyPr/>
        <a:lstStyle/>
        <a:p>
          <a:endParaRPr lang="en-US"/>
        </a:p>
      </dgm:t>
    </dgm:pt>
    <dgm:pt modelId="{84065053-1426-46E2-85A0-D46EE95C6D08}">
      <dgm:prSet phldrT="[Text]"/>
      <dgm:spPr/>
      <dgm:t>
        <a:bodyPr/>
        <a:lstStyle/>
        <a:p>
          <a:r>
            <a:rPr lang="en-US" dirty="0"/>
            <a:t>Gibson Assembly</a:t>
          </a:r>
        </a:p>
        <a:p>
          <a:r>
            <a:rPr lang="en-US" dirty="0"/>
            <a:t>(ligation)</a:t>
          </a:r>
        </a:p>
      </dgm:t>
    </dgm:pt>
    <dgm:pt modelId="{58EA4A4C-8EA7-4358-A00C-7104EBBFA019}" type="parTrans" cxnId="{BFB2B4E8-0E82-4771-8EC6-AE4AC9E03C48}">
      <dgm:prSet/>
      <dgm:spPr/>
      <dgm:t>
        <a:bodyPr/>
        <a:lstStyle/>
        <a:p>
          <a:endParaRPr lang="en-US"/>
        </a:p>
      </dgm:t>
    </dgm:pt>
    <dgm:pt modelId="{1E85CE69-4CF4-41F9-9CE3-B21B3976D5BE}" type="sibTrans" cxnId="{BFB2B4E8-0E82-4771-8EC6-AE4AC9E03C48}">
      <dgm:prSet/>
      <dgm:spPr/>
      <dgm:t>
        <a:bodyPr/>
        <a:lstStyle/>
        <a:p>
          <a:endParaRPr lang="en-US"/>
        </a:p>
      </dgm:t>
    </dgm:pt>
    <dgm:pt modelId="{154C1288-422F-478A-9B7A-18E852E72E9F}">
      <dgm:prSet phldrT="[Text]"/>
      <dgm:spPr/>
      <dgm:t>
        <a:bodyPr/>
        <a:lstStyle/>
        <a:p>
          <a:r>
            <a:rPr lang="en-US" dirty="0"/>
            <a:t>Transformation of </a:t>
          </a:r>
          <a:br>
            <a:rPr lang="en-US" dirty="0"/>
          </a:br>
          <a:r>
            <a:rPr lang="en-US" dirty="0"/>
            <a:t>cloning strains</a:t>
          </a:r>
        </a:p>
      </dgm:t>
    </dgm:pt>
    <dgm:pt modelId="{2324BCC0-52ED-44DD-AD5E-9A1365BE8AB1}" type="parTrans" cxnId="{05CEBF08-72C6-482C-A342-452024F9DCF4}">
      <dgm:prSet/>
      <dgm:spPr/>
      <dgm:t>
        <a:bodyPr/>
        <a:lstStyle/>
        <a:p>
          <a:endParaRPr lang="en-US"/>
        </a:p>
      </dgm:t>
    </dgm:pt>
    <dgm:pt modelId="{13D50E78-895E-472D-B4B0-4342350847D8}" type="sibTrans" cxnId="{05CEBF08-72C6-482C-A342-452024F9DCF4}">
      <dgm:prSet/>
      <dgm:spPr/>
      <dgm:t>
        <a:bodyPr/>
        <a:lstStyle/>
        <a:p>
          <a:endParaRPr lang="en-US"/>
        </a:p>
      </dgm:t>
    </dgm:pt>
    <dgm:pt modelId="{4A69F53F-A59A-4DE7-B87A-C25A4FB1040A}">
      <dgm:prSet phldrT="[Text]"/>
      <dgm:spPr/>
      <dgm:t>
        <a:bodyPr/>
        <a:lstStyle/>
        <a:p>
          <a:r>
            <a:rPr lang="en-US" dirty="0"/>
            <a:t>DNA sequencing</a:t>
          </a:r>
        </a:p>
      </dgm:t>
    </dgm:pt>
    <dgm:pt modelId="{850B79D8-76A1-4984-91D2-2AD13D3B836F}" type="parTrans" cxnId="{E84E27A0-BBAE-4369-B963-7524216EA6A6}">
      <dgm:prSet/>
      <dgm:spPr/>
      <dgm:t>
        <a:bodyPr/>
        <a:lstStyle/>
        <a:p>
          <a:endParaRPr lang="en-US"/>
        </a:p>
      </dgm:t>
    </dgm:pt>
    <dgm:pt modelId="{215BB9D8-8FA8-454A-B701-E3827F00DBB4}" type="sibTrans" cxnId="{E84E27A0-BBAE-4369-B963-7524216EA6A6}">
      <dgm:prSet/>
      <dgm:spPr/>
      <dgm:t>
        <a:bodyPr/>
        <a:lstStyle/>
        <a:p>
          <a:endParaRPr lang="en-US"/>
        </a:p>
      </dgm:t>
    </dgm:pt>
    <dgm:pt modelId="{73736203-A6A0-43DC-94C2-7D3212817585}">
      <dgm:prSet phldrT="[Text]"/>
      <dgm:spPr/>
      <dgm:t>
        <a:bodyPr/>
        <a:lstStyle/>
        <a:p>
          <a:r>
            <a:rPr lang="en-US" dirty="0"/>
            <a:t>Transformation of expression strains</a:t>
          </a:r>
        </a:p>
      </dgm:t>
    </dgm:pt>
    <dgm:pt modelId="{C4253D5B-454F-420A-879B-6D90D37D000C}" type="parTrans" cxnId="{D4840DF0-82E4-4835-BEAB-768FBD012705}">
      <dgm:prSet/>
      <dgm:spPr/>
      <dgm:t>
        <a:bodyPr/>
        <a:lstStyle/>
        <a:p>
          <a:endParaRPr lang="en-US"/>
        </a:p>
      </dgm:t>
    </dgm:pt>
    <dgm:pt modelId="{72998F40-64F8-468C-A79B-5648007DB583}" type="sibTrans" cxnId="{D4840DF0-82E4-4835-BEAB-768FBD012705}">
      <dgm:prSet/>
      <dgm:spPr/>
      <dgm:t>
        <a:bodyPr/>
        <a:lstStyle/>
        <a:p>
          <a:endParaRPr lang="en-US"/>
        </a:p>
      </dgm:t>
    </dgm:pt>
    <dgm:pt modelId="{0547C1D0-08F8-44C6-9643-F09E06B7BA23}">
      <dgm:prSet phldrT="[Text]"/>
      <dgm:spPr/>
      <dgm:t>
        <a:bodyPr/>
        <a:lstStyle/>
        <a:p>
          <a:r>
            <a:rPr lang="en-US" dirty="0"/>
            <a:t>Measurement</a:t>
          </a:r>
        </a:p>
      </dgm:t>
    </dgm:pt>
    <dgm:pt modelId="{7C9333FB-2257-4B7C-A005-1602B2DEAF38}" type="parTrans" cxnId="{BCEC45B0-5974-4A23-9C4D-39865B8BFD9D}">
      <dgm:prSet/>
      <dgm:spPr/>
      <dgm:t>
        <a:bodyPr/>
        <a:lstStyle/>
        <a:p>
          <a:endParaRPr lang="en-US"/>
        </a:p>
      </dgm:t>
    </dgm:pt>
    <dgm:pt modelId="{36AA9125-EAAA-4B75-8752-825678FD8B9F}" type="sibTrans" cxnId="{BCEC45B0-5974-4A23-9C4D-39865B8BFD9D}">
      <dgm:prSet/>
      <dgm:spPr/>
      <dgm:t>
        <a:bodyPr/>
        <a:lstStyle/>
        <a:p>
          <a:endParaRPr lang="en-US"/>
        </a:p>
      </dgm:t>
    </dgm:pt>
    <dgm:pt modelId="{30060EEA-CC7B-4651-AB6B-635E77B91433}">
      <dgm:prSet/>
      <dgm:spPr/>
      <dgm:t>
        <a:bodyPr/>
        <a:lstStyle/>
        <a:p>
          <a:r>
            <a:rPr lang="en-US"/>
            <a:t>Mini-prep</a:t>
          </a:r>
          <a:endParaRPr lang="en-US" dirty="0"/>
        </a:p>
      </dgm:t>
    </dgm:pt>
    <dgm:pt modelId="{E4042D99-6B02-4146-AC58-B23F044BD8D8}" type="parTrans" cxnId="{5BB1B3AA-12D3-4E0E-869A-EA9FDC1E8EBF}">
      <dgm:prSet/>
      <dgm:spPr/>
      <dgm:t>
        <a:bodyPr/>
        <a:lstStyle/>
        <a:p>
          <a:endParaRPr lang="en-US"/>
        </a:p>
      </dgm:t>
    </dgm:pt>
    <dgm:pt modelId="{98B7449A-8039-4F4B-BD4B-462D751C7B96}" type="sibTrans" cxnId="{5BB1B3AA-12D3-4E0E-869A-EA9FDC1E8EBF}">
      <dgm:prSet/>
      <dgm:spPr/>
      <dgm:t>
        <a:bodyPr/>
        <a:lstStyle/>
        <a:p>
          <a:endParaRPr lang="en-US"/>
        </a:p>
      </dgm:t>
    </dgm:pt>
    <dgm:pt modelId="{CD9DBB60-CF49-4133-8FDE-987D41621C25}" type="pres">
      <dgm:prSet presAssocID="{426067B4-C061-4F74-9A07-A148F0869BAA}" presName="Name0" presStyleCnt="0">
        <dgm:presLayoutVars>
          <dgm:dir/>
          <dgm:resizeHandles/>
        </dgm:presLayoutVars>
      </dgm:prSet>
      <dgm:spPr/>
    </dgm:pt>
    <dgm:pt modelId="{717222BD-D226-4531-AB79-253877878EC7}" type="pres">
      <dgm:prSet presAssocID="{AFAA977A-DEA4-4513-B282-C75116B2F89C}" presName="compNode" presStyleCnt="0"/>
      <dgm:spPr/>
    </dgm:pt>
    <dgm:pt modelId="{9A9ED6C2-424E-49B3-BF34-6D48865CB4DF}" type="pres">
      <dgm:prSet presAssocID="{AFAA977A-DEA4-4513-B282-C75116B2F89C}" presName="dummyConnPt" presStyleCnt="0"/>
      <dgm:spPr/>
    </dgm:pt>
    <dgm:pt modelId="{BB52B83F-1796-442F-8475-1E07FEE8B23D}" type="pres">
      <dgm:prSet presAssocID="{AFAA977A-DEA4-4513-B282-C75116B2F89C}" presName="node" presStyleLbl="node1" presStyleIdx="0" presStyleCnt="9">
        <dgm:presLayoutVars>
          <dgm:bulletEnabled val="1"/>
        </dgm:presLayoutVars>
      </dgm:prSet>
      <dgm:spPr/>
    </dgm:pt>
    <dgm:pt modelId="{B9E052B0-4276-4210-94E1-B0439533B460}" type="pres">
      <dgm:prSet presAssocID="{B58955A1-D50D-45F7-9F89-26C7D3219E23}" presName="sibTrans" presStyleLbl="bgSibTrans2D1" presStyleIdx="0" presStyleCnt="8"/>
      <dgm:spPr/>
    </dgm:pt>
    <dgm:pt modelId="{657E90FB-9D4B-432B-B788-F90EE14A16C4}" type="pres">
      <dgm:prSet presAssocID="{8279D03D-927E-49CB-9397-8FD4957A7CC6}" presName="compNode" presStyleCnt="0"/>
      <dgm:spPr/>
    </dgm:pt>
    <dgm:pt modelId="{B4D07479-B661-479D-A457-B685BA737EF7}" type="pres">
      <dgm:prSet presAssocID="{8279D03D-927E-49CB-9397-8FD4957A7CC6}" presName="dummyConnPt" presStyleCnt="0"/>
      <dgm:spPr/>
    </dgm:pt>
    <dgm:pt modelId="{570F21C6-7EB1-4D44-8C43-445A86ED4F9D}" type="pres">
      <dgm:prSet presAssocID="{8279D03D-927E-49CB-9397-8FD4957A7CC6}" presName="node" presStyleLbl="node1" presStyleIdx="1" presStyleCnt="9">
        <dgm:presLayoutVars>
          <dgm:bulletEnabled val="1"/>
        </dgm:presLayoutVars>
      </dgm:prSet>
      <dgm:spPr/>
    </dgm:pt>
    <dgm:pt modelId="{A7057770-2A6F-45DE-B70B-8D1ABECEC458}" type="pres">
      <dgm:prSet presAssocID="{F59E9390-F93E-4D8E-8303-6D366940752C}" presName="sibTrans" presStyleLbl="bgSibTrans2D1" presStyleIdx="1" presStyleCnt="8"/>
      <dgm:spPr/>
    </dgm:pt>
    <dgm:pt modelId="{3D07427D-373D-488C-9A60-4833BD29D8A1}" type="pres">
      <dgm:prSet presAssocID="{D059098B-2AA5-4269-BBD6-0DC23EB94DBC}" presName="compNode" presStyleCnt="0"/>
      <dgm:spPr/>
    </dgm:pt>
    <dgm:pt modelId="{22B0D3BE-0143-4CD3-BA39-EF45CD5FC374}" type="pres">
      <dgm:prSet presAssocID="{D059098B-2AA5-4269-BBD6-0DC23EB94DBC}" presName="dummyConnPt" presStyleCnt="0"/>
      <dgm:spPr/>
    </dgm:pt>
    <dgm:pt modelId="{99454349-09F5-42A4-9D8B-8A23E9241AD6}" type="pres">
      <dgm:prSet presAssocID="{D059098B-2AA5-4269-BBD6-0DC23EB94DBC}" presName="node" presStyleLbl="node1" presStyleIdx="2" presStyleCnt="9">
        <dgm:presLayoutVars>
          <dgm:bulletEnabled val="1"/>
        </dgm:presLayoutVars>
      </dgm:prSet>
      <dgm:spPr/>
    </dgm:pt>
    <dgm:pt modelId="{8CE57445-04E8-4F47-A612-53DA61657E35}" type="pres">
      <dgm:prSet presAssocID="{822B10D4-414A-4878-85DF-CC4317945D76}" presName="sibTrans" presStyleLbl="bgSibTrans2D1" presStyleIdx="2" presStyleCnt="8"/>
      <dgm:spPr/>
    </dgm:pt>
    <dgm:pt modelId="{EF50A850-78D5-491B-A882-5819C2A0F929}" type="pres">
      <dgm:prSet presAssocID="{84065053-1426-46E2-85A0-D46EE95C6D08}" presName="compNode" presStyleCnt="0"/>
      <dgm:spPr/>
    </dgm:pt>
    <dgm:pt modelId="{095847FB-B6F7-4D15-8CF0-D9691C0611F8}" type="pres">
      <dgm:prSet presAssocID="{84065053-1426-46E2-85A0-D46EE95C6D08}" presName="dummyConnPt" presStyleCnt="0"/>
      <dgm:spPr/>
    </dgm:pt>
    <dgm:pt modelId="{7BB34937-4F09-4346-A99E-FE05D67F69B5}" type="pres">
      <dgm:prSet presAssocID="{84065053-1426-46E2-85A0-D46EE95C6D08}" presName="node" presStyleLbl="node1" presStyleIdx="3" presStyleCnt="9">
        <dgm:presLayoutVars>
          <dgm:bulletEnabled val="1"/>
        </dgm:presLayoutVars>
      </dgm:prSet>
      <dgm:spPr/>
    </dgm:pt>
    <dgm:pt modelId="{265A7A06-67BB-47E0-A945-EEEBC58DC43C}" type="pres">
      <dgm:prSet presAssocID="{1E85CE69-4CF4-41F9-9CE3-B21B3976D5BE}" presName="sibTrans" presStyleLbl="bgSibTrans2D1" presStyleIdx="3" presStyleCnt="8"/>
      <dgm:spPr/>
    </dgm:pt>
    <dgm:pt modelId="{B0335E27-5AE2-44DA-8524-B999A99EC0CC}" type="pres">
      <dgm:prSet presAssocID="{154C1288-422F-478A-9B7A-18E852E72E9F}" presName="compNode" presStyleCnt="0"/>
      <dgm:spPr/>
    </dgm:pt>
    <dgm:pt modelId="{7D764285-529B-4F8B-BE83-419C72748F83}" type="pres">
      <dgm:prSet presAssocID="{154C1288-422F-478A-9B7A-18E852E72E9F}" presName="dummyConnPt" presStyleCnt="0"/>
      <dgm:spPr/>
    </dgm:pt>
    <dgm:pt modelId="{AF75E3ED-4377-45B3-96C8-466AFDF81642}" type="pres">
      <dgm:prSet presAssocID="{154C1288-422F-478A-9B7A-18E852E72E9F}" presName="node" presStyleLbl="node1" presStyleIdx="4" presStyleCnt="9">
        <dgm:presLayoutVars>
          <dgm:bulletEnabled val="1"/>
        </dgm:presLayoutVars>
      </dgm:prSet>
      <dgm:spPr/>
    </dgm:pt>
    <dgm:pt modelId="{34A72A79-6BFA-461B-B9AE-044C1EACB273}" type="pres">
      <dgm:prSet presAssocID="{13D50E78-895E-472D-B4B0-4342350847D8}" presName="sibTrans" presStyleLbl="bgSibTrans2D1" presStyleIdx="4" presStyleCnt="8"/>
      <dgm:spPr/>
    </dgm:pt>
    <dgm:pt modelId="{35AC86DF-CBFB-458B-A96F-160455A88634}" type="pres">
      <dgm:prSet presAssocID="{30060EEA-CC7B-4651-AB6B-635E77B91433}" presName="compNode" presStyleCnt="0"/>
      <dgm:spPr/>
    </dgm:pt>
    <dgm:pt modelId="{7684728B-5474-457D-8A51-605972AE4243}" type="pres">
      <dgm:prSet presAssocID="{30060EEA-CC7B-4651-AB6B-635E77B91433}" presName="dummyConnPt" presStyleCnt="0"/>
      <dgm:spPr/>
    </dgm:pt>
    <dgm:pt modelId="{5CF7EF0C-56D8-45F1-A13B-3CCE9147CA0C}" type="pres">
      <dgm:prSet presAssocID="{30060EEA-CC7B-4651-AB6B-635E77B91433}" presName="node" presStyleLbl="node1" presStyleIdx="5" presStyleCnt="9">
        <dgm:presLayoutVars>
          <dgm:bulletEnabled val="1"/>
        </dgm:presLayoutVars>
      </dgm:prSet>
      <dgm:spPr/>
    </dgm:pt>
    <dgm:pt modelId="{E4FC4D66-915A-4843-9B60-7734C56C1497}" type="pres">
      <dgm:prSet presAssocID="{98B7449A-8039-4F4B-BD4B-462D751C7B96}" presName="sibTrans" presStyleLbl="bgSibTrans2D1" presStyleIdx="5" presStyleCnt="8"/>
      <dgm:spPr/>
    </dgm:pt>
    <dgm:pt modelId="{1A4C17DF-301B-47C8-B114-39EAA854187F}" type="pres">
      <dgm:prSet presAssocID="{4A69F53F-A59A-4DE7-B87A-C25A4FB1040A}" presName="compNode" presStyleCnt="0"/>
      <dgm:spPr/>
    </dgm:pt>
    <dgm:pt modelId="{DC700B78-9FBE-4DF2-9519-6DBAFAECE1BC}" type="pres">
      <dgm:prSet presAssocID="{4A69F53F-A59A-4DE7-B87A-C25A4FB1040A}" presName="dummyConnPt" presStyleCnt="0"/>
      <dgm:spPr/>
    </dgm:pt>
    <dgm:pt modelId="{CA9C538C-7F46-40F8-A65D-C84B7C9823E5}" type="pres">
      <dgm:prSet presAssocID="{4A69F53F-A59A-4DE7-B87A-C25A4FB1040A}" presName="node" presStyleLbl="node1" presStyleIdx="6" presStyleCnt="9">
        <dgm:presLayoutVars>
          <dgm:bulletEnabled val="1"/>
        </dgm:presLayoutVars>
      </dgm:prSet>
      <dgm:spPr/>
    </dgm:pt>
    <dgm:pt modelId="{D988E0B7-3822-42D0-B5C0-DBE8B87178A3}" type="pres">
      <dgm:prSet presAssocID="{215BB9D8-8FA8-454A-B701-E3827F00DBB4}" presName="sibTrans" presStyleLbl="bgSibTrans2D1" presStyleIdx="6" presStyleCnt="8"/>
      <dgm:spPr/>
    </dgm:pt>
    <dgm:pt modelId="{FEB05A1B-F02B-4E50-94C3-83F78AAA1DE9}" type="pres">
      <dgm:prSet presAssocID="{73736203-A6A0-43DC-94C2-7D3212817585}" presName="compNode" presStyleCnt="0"/>
      <dgm:spPr/>
    </dgm:pt>
    <dgm:pt modelId="{1D252E30-793F-432C-9C77-2AF902D411BA}" type="pres">
      <dgm:prSet presAssocID="{73736203-A6A0-43DC-94C2-7D3212817585}" presName="dummyConnPt" presStyleCnt="0"/>
      <dgm:spPr/>
    </dgm:pt>
    <dgm:pt modelId="{27047F2E-FE47-4F33-8943-058812FE4B98}" type="pres">
      <dgm:prSet presAssocID="{73736203-A6A0-43DC-94C2-7D3212817585}" presName="node" presStyleLbl="node1" presStyleIdx="7" presStyleCnt="9">
        <dgm:presLayoutVars>
          <dgm:bulletEnabled val="1"/>
        </dgm:presLayoutVars>
      </dgm:prSet>
      <dgm:spPr/>
    </dgm:pt>
    <dgm:pt modelId="{62A61CE8-6D83-4497-9BDD-BC0580D5D90C}" type="pres">
      <dgm:prSet presAssocID="{72998F40-64F8-468C-A79B-5648007DB583}" presName="sibTrans" presStyleLbl="bgSibTrans2D1" presStyleIdx="7" presStyleCnt="8"/>
      <dgm:spPr/>
    </dgm:pt>
    <dgm:pt modelId="{D3FB7250-73E6-43A0-A5F4-FEDFB6CE9ED9}" type="pres">
      <dgm:prSet presAssocID="{0547C1D0-08F8-44C6-9643-F09E06B7BA23}" presName="compNode" presStyleCnt="0"/>
      <dgm:spPr/>
    </dgm:pt>
    <dgm:pt modelId="{FDF4D94F-6520-4936-A4EF-14138B64C953}" type="pres">
      <dgm:prSet presAssocID="{0547C1D0-08F8-44C6-9643-F09E06B7BA23}" presName="dummyConnPt" presStyleCnt="0"/>
      <dgm:spPr/>
    </dgm:pt>
    <dgm:pt modelId="{C7D1EC13-9D3A-4347-89A1-74370A185E11}" type="pres">
      <dgm:prSet presAssocID="{0547C1D0-08F8-44C6-9643-F09E06B7BA23}" presName="node" presStyleLbl="node1" presStyleIdx="8" presStyleCnt="9">
        <dgm:presLayoutVars>
          <dgm:bulletEnabled val="1"/>
        </dgm:presLayoutVars>
      </dgm:prSet>
      <dgm:spPr/>
    </dgm:pt>
  </dgm:ptLst>
  <dgm:cxnLst>
    <dgm:cxn modelId="{D4840DF0-82E4-4835-BEAB-768FBD012705}" srcId="{426067B4-C061-4F74-9A07-A148F0869BAA}" destId="{73736203-A6A0-43DC-94C2-7D3212817585}" srcOrd="7" destOrd="0" parTransId="{C4253D5B-454F-420A-879B-6D90D37D000C}" sibTransId="{72998F40-64F8-468C-A79B-5648007DB583}"/>
    <dgm:cxn modelId="{5A8B333E-412D-4481-88B6-EC06453A0F00}" type="presOf" srcId="{84065053-1426-46E2-85A0-D46EE95C6D08}" destId="{7BB34937-4F09-4346-A99E-FE05D67F69B5}" srcOrd="0" destOrd="0" presId="urn:microsoft.com/office/officeart/2005/8/layout/bProcess4"/>
    <dgm:cxn modelId="{2104BD71-CD59-463F-92F6-C5A65714419F}" type="presOf" srcId="{0547C1D0-08F8-44C6-9643-F09E06B7BA23}" destId="{C7D1EC13-9D3A-4347-89A1-74370A185E11}" srcOrd="0" destOrd="0" presId="urn:microsoft.com/office/officeart/2005/8/layout/bProcess4"/>
    <dgm:cxn modelId="{ADA9758B-AE11-4163-A379-098136FFA9F9}" type="presOf" srcId="{F59E9390-F93E-4D8E-8303-6D366940752C}" destId="{A7057770-2A6F-45DE-B70B-8D1ABECEC458}" srcOrd="0" destOrd="0" presId="urn:microsoft.com/office/officeart/2005/8/layout/bProcess4"/>
    <dgm:cxn modelId="{FE054540-48F7-45D1-86D7-3578747BA89E}" type="presOf" srcId="{13D50E78-895E-472D-B4B0-4342350847D8}" destId="{34A72A79-6BFA-461B-B9AE-044C1EACB273}" srcOrd="0" destOrd="0" presId="urn:microsoft.com/office/officeart/2005/8/layout/bProcess4"/>
    <dgm:cxn modelId="{F1035473-331E-4863-AB17-36B3F9FB702B}" srcId="{426067B4-C061-4F74-9A07-A148F0869BAA}" destId="{D059098B-2AA5-4269-BBD6-0DC23EB94DBC}" srcOrd="2" destOrd="0" parTransId="{606DC3FC-E73B-4487-939C-5C299769993C}" sibTransId="{822B10D4-414A-4878-85DF-CC4317945D76}"/>
    <dgm:cxn modelId="{ACAC1B1A-20A9-4DF4-AC84-08D9651BC23A}" type="presOf" srcId="{426067B4-C061-4F74-9A07-A148F0869BAA}" destId="{CD9DBB60-CF49-4133-8FDE-987D41621C25}" srcOrd="0" destOrd="0" presId="urn:microsoft.com/office/officeart/2005/8/layout/bProcess4"/>
    <dgm:cxn modelId="{23EA3927-F946-427B-8B73-01831CC6250F}" type="presOf" srcId="{4A69F53F-A59A-4DE7-B87A-C25A4FB1040A}" destId="{CA9C538C-7F46-40F8-A65D-C84B7C9823E5}" srcOrd="0" destOrd="0" presId="urn:microsoft.com/office/officeart/2005/8/layout/bProcess4"/>
    <dgm:cxn modelId="{05CEBF08-72C6-482C-A342-452024F9DCF4}" srcId="{426067B4-C061-4F74-9A07-A148F0869BAA}" destId="{154C1288-422F-478A-9B7A-18E852E72E9F}" srcOrd="4" destOrd="0" parTransId="{2324BCC0-52ED-44DD-AD5E-9A1365BE8AB1}" sibTransId="{13D50E78-895E-472D-B4B0-4342350847D8}"/>
    <dgm:cxn modelId="{124B8361-C11E-419E-8191-E05F333F92BA}" srcId="{426067B4-C061-4F74-9A07-A148F0869BAA}" destId="{AFAA977A-DEA4-4513-B282-C75116B2F89C}" srcOrd="0" destOrd="0" parTransId="{22E31754-6475-45BC-8D6E-5411A2F09415}" sibTransId="{B58955A1-D50D-45F7-9F89-26C7D3219E23}"/>
    <dgm:cxn modelId="{52A54086-B679-492B-9B3D-8250FE6EC319}" type="presOf" srcId="{1E85CE69-4CF4-41F9-9CE3-B21B3976D5BE}" destId="{265A7A06-67BB-47E0-A945-EEEBC58DC43C}" srcOrd="0" destOrd="0" presId="urn:microsoft.com/office/officeart/2005/8/layout/bProcess4"/>
    <dgm:cxn modelId="{5BB1B3AA-12D3-4E0E-869A-EA9FDC1E8EBF}" srcId="{426067B4-C061-4F74-9A07-A148F0869BAA}" destId="{30060EEA-CC7B-4651-AB6B-635E77B91433}" srcOrd="5" destOrd="0" parTransId="{E4042D99-6B02-4146-AC58-B23F044BD8D8}" sibTransId="{98B7449A-8039-4F4B-BD4B-462D751C7B96}"/>
    <dgm:cxn modelId="{2DBAC2B4-37C1-44D2-812C-D539D05EC0AE}" type="presOf" srcId="{D059098B-2AA5-4269-BBD6-0DC23EB94DBC}" destId="{99454349-09F5-42A4-9D8B-8A23E9241AD6}" srcOrd="0" destOrd="0" presId="urn:microsoft.com/office/officeart/2005/8/layout/bProcess4"/>
    <dgm:cxn modelId="{E84E27A0-BBAE-4369-B963-7524216EA6A6}" srcId="{426067B4-C061-4F74-9A07-A148F0869BAA}" destId="{4A69F53F-A59A-4DE7-B87A-C25A4FB1040A}" srcOrd="6" destOrd="0" parTransId="{850B79D8-76A1-4984-91D2-2AD13D3B836F}" sibTransId="{215BB9D8-8FA8-454A-B701-E3827F00DBB4}"/>
    <dgm:cxn modelId="{98E4A284-A4FC-407B-A4FB-6D611F02D41D}" type="presOf" srcId="{73736203-A6A0-43DC-94C2-7D3212817585}" destId="{27047F2E-FE47-4F33-8943-058812FE4B98}" srcOrd="0" destOrd="0" presId="urn:microsoft.com/office/officeart/2005/8/layout/bProcess4"/>
    <dgm:cxn modelId="{9E76944D-0F9C-46B6-94CD-0CA74E667B00}" type="presOf" srcId="{AFAA977A-DEA4-4513-B282-C75116B2F89C}" destId="{BB52B83F-1796-442F-8475-1E07FEE8B23D}" srcOrd="0" destOrd="0" presId="urn:microsoft.com/office/officeart/2005/8/layout/bProcess4"/>
    <dgm:cxn modelId="{47F498F3-5ECC-4A5F-BB0F-4F294BE313FA}" type="presOf" srcId="{8279D03D-927E-49CB-9397-8FD4957A7CC6}" destId="{570F21C6-7EB1-4D44-8C43-445A86ED4F9D}" srcOrd="0" destOrd="0" presId="urn:microsoft.com/office/officeart/2005/8/layout/bProcess4"/>
    <dgm:cxn modelId="{9078B75A-B3C0-4DED-B890-1CF46A50ABA0}" type="presOf" srcId="{822B10D4-414A-4878-85DF-CC4317945D76}" destId="{8CE57445-04E8-4F47-A612-53DA61657E35}" srcOrd="0" destOrd="0" presId="urn:microsoft.com/office/officeart/2005/8/layout/bProcess4"/>
    <dgm:cxn modelId="{BCEC45B0-5974-4A23-9C4D-39865B8BFD9D}" srcId="{426067B4-C061-4F74-9A07-A148F0869BAA}" destId="{0547C1D0-08F8-44C6-9643-F09E06B7BA23}" srcOrd="8" destOrd="0" parTransId="{7C9333FB-2257-4B7C-A005-1602B2DEAF38}" sibTransId="{36AA9125-EAAA-4B75-8752-825678FD8B9F}"/>
    <dgm:cxn modelId="{BFB2B4E8-0E82-4771-8EC6-AE4AC9E03C48}" srcId="{426067B4-C061-4F74-9A07-A148F0869BAA}" destId="{84065053-1426-46E2-85A0-D46EE95C6D08}" srcOrd="3" destOrd="0" parTransId="{58EA4A4C-8EA7-4358-A00C-7104EBBFA019}" sibTransId="{1E85CE69-4CF4-41F9-9CE3-B21B3976D5BE}"/>
    <dgm:cxn modelId="{73829A9C-9205-4F1F-9384-77966A6A4D49}" type="presOf" srcId="{B58955A1-D50D-45F7-9F89-26C7D3219E23}" destId="{B9E052B0-4276-4210-94E1-B0439533B460}" srcOrd="0" destOrd="0" presId="urn:microsoft.com/office/officeart/2005/8/layout/bProcess4"/>
    <dgm:cxn modelId="{EDC4A506-52A9-46F2-9D11-AF0E3D31EC33}" srcId="{426067B4-C061-4F74-9A07-A148F0869BAA}" destId="{8279D03D-927E-49CB-9397-8FD4957A7CC6}" srcOrd="1" destOrd="0" parTransId="{1E87C2C4-3EFD-489B-BAEB-16BB48105CB4}" sibTransId="{F59E9390-F93E-4D8E-8303-6D366940752C}"/>
    <dgm:cxn modelId="{8AEA9666-AC52-41AD-8D3E-F87811DA539F}" type="presOf" srcId="{98B7449A-8039-4F4B-BD4B-462D751C7B96}" destId="{E4FC4D66-915A-4843-9B60-7734C56C1497}" srcOrd="0" destOrd="0" presId="urn:microsoft.com/office/officeart/2005/8/layout/bProcess4"/>
    <dgm:cxn modelId="{BC7ECF2F-F8A0-477F-9A5B-8B5D8A7B5F73}" type="presOf" srcId="{154C1288-422F-478A-9B7A-18E852E72E9F}" destId="{AF75E3ED-4377-45B3-96C8-466AFDF81642}" srcOrd="0" destOrd="0" presId="urn:microsoft.com/office/officeart/2005/8/layout/bProcess4"/>
    <dgm:cxn modelId="{901B526C-D81F-4088-93AF-027631B479D0}" type="presOf" srcId="{72998F40-64F8-468C-A79B-5648007DB583}" destId="{62A61CE8-6D83-4497-9BDD-BC0580D5D90C}" srcOrd="0" destOrd="0" presId="urn:microsoft.com/office/officeart/2005/8/layout/bProcess4"/>
    <dgm:cxn modelId="{ADB436A5-C0E0-4CBF-83B4-A2E18C0D335F}" type="presOf" srcId="{215BB9D8-8FA8-454A-B701-E3827F00DBB4}" destId="{D988E0B7-3822-42D0-B5C0-DBE8B87178A3}" srcOrd="0" destOrd="0" presId="urn:microsoft.com/office/officeart/2005/8/layout/bProcess4"/>
    <dgm:cxn modelId="{F7F1E443-75DF-40E1-9DE7-CA4C0BD35E2D}" type="presOf" srcId="{30060EEA-CC7B-4651-AB6B-635E77B91433}" destId="{5CF7EF0C-56D8-45F1-A13B-3CCE9147CA0C}" srcOrd="0" destOrd="0" presId="urn:microsoft.com/office/officeart/2005/8/layout/bProcess4"/>
    <dgm:cxn modelId="{130F56D3-AF89-4297-934F-4A8228071D73}" type="presParOf" srcId="{CD9DBB60-CF49-4133-8FDE-987D41621C25}" destId="{717222BD-D226-4531-AB79-253877878EC7}" srcOrd="0" destOrd="0" presId="urn:microsoft.com/office/officeart/2005/8/layout/bProcess4"/>
    <dgm:cxn modelId="{C7C89C72-68B5-48D2-A564-D98C0C647026}" type="presParOf" srcId="{717222BD-D226-4531-AB79-253877878EC7}" destId="{9A9ED6C2-424E-49B3-BF34-6D48865CB4DF}" srcOrd="0" destOrd="0" presId="urn:microsoft.com/office/officeart/2005/8/layout/bProcess4"/>
    <dgm:cxn modelId="{19B23A43-F0A4-47A3-A16B-8653DFF9275B}" type="presParOf" srcId="{717222BD-D226-4531-AB79-253877878EC7}" destId="{BB52B83F-1796-442F-8475-1E07FEE8B23D}" srcOrd="1" destOrd="0" presId="urn:microsoft.com/office/officeart/2005/8/layout/bProcess4"/>
    <dgm:cxn modelId="{52BDCE74-E13A-4C3F-8A52-3C772A762D37}" type="presParOf" srcId="{CD9DBB60-CF49-4133-8FDE-987D41621C25}" destId="{B9E052B0-4276-4210-94E1-B0439533B460}" srcOrd="1" destOrd="0" presId="urn:microsoft.com/office/officeart/2005/8/layout/bProcess4"/>
    <dgm:cxn modelId="{A529C4BA-2BB7-4402-8F18-F2E01187A608}" type="presParOf" srcId="{CD9DBB60-CF49-4133-8FDE-987D41621C25}" destId="{657E90FB-9D4B-432B-B788-F90EE14A16C4}" srcOrd="2" destOrd="0" presId="urn:microsoft.com/office/officeart/2005/8/layout/bProcess4"/>
    <dgm:cxn modelId="{8C8520AF-4A5E-4511-BD1E-E453BF1A8424}" type="presParOf" srcId="{657E90FB-9D4B-432B-B788-F90EE14A16C4}" destId="{B4D07479-B661-479D-A457-B685BA737EF7}" srcOrd="0" destOrd="0" presId="urn:microsoft.com/office/officeart/2005/8/layout/bProcess4"/>
    <dgm:cxn modelId="{59C1DA11-4255-49B7-8230-569A7EC4DFAD}" type="presParOf" srcId="{657E90FB-9D4B-432B-B788-F90EE14A16C4}" destId="{570F21C6-7EB1-4D44-8C43-445A86ED4F9D}" srcOrd="1" destOrd="0" presId="urn:microsoft.com/office/officeart/2005/8/layout/bProcess4"/>
    <dgm:cxn modelId="{5FD82741-07C8-452D-A178-7E2F8BB7228B}" type="presParOf" srcId="{CD9DBB60-CF49-4133-8FDE-987D41621C25}" destId="{A7057770-2A6F-45DE-B70B-8D1ABECEC458}" srcOrd="3" destOrd="0" presId="urn:microsoft.com/office/officeart/2005/8/layout/bProcess4"/>
    <dgm:cxn modelId="{10CFFFC7-1A0F-42F2-BD47-C621125474D1}" type="presParOf" srcId="{CD9DBB60-CF49-4133-8FDE-987D41621C25}" destId="{3D07427D-373D-488C-9A60-4833BD29D8A1}" srcOrd="4" destOrd="0" presId="urn:microsoft.com/office/officeart/2005/8/layout/bProcess4"/>
    <dgm:cxn modelId="{B4803AB3-057E-4BDE-A3EB-2C3FBE4CCA1C}" type="presParOf" srcId="{3D07427D-373D-488C-9A60-4833BD29D8A1}" destId="{22B0D3BE-0143-4CD3-BA39-EF45CD5FC374}" srcOrd="0" destOrd="0" presId="urn:microsoft.com/office/officeart/2005/8/layout/bProcess4"/>
    <dgm:cxn modelId="{58FDF0D3-3049-4723-9DC9-085EE329A64D}" type="presParOf" srcId="{3D07427D-373D-488C-9A60-4833BD29D8A1}" destId="{99454349-09F5-42A4-9D8B-8A23E9241AD6}" srcOrd="1" destOrd="0" presId="urn:microsoft.com/office/officeart/2005/8/layout/bProcess4"/>
    <dgm:cxn modelId="{DC24CBE5-6B0E-4470-93B2-C78287299CF3}" type="presParOf" srcId="{CD9DBB60-CF49-4133-8FDE-987D41621C25}" destId="{8CE57445-04E8-4F47-A612-53DA61657E35}" srcOrd="5" destOrd="0" presId="urn:microsoft.com/office/officeart/2005/8/layout/bProcess4"/>
    <dgm:cxn modelId="{D68C16EB-F724-4533-9EF3-A51B2D8FECC4}" type="presParOf" srcId="{CD9DBB60-CF49-4133-8FDE-987D41621C25}" destId="{EF50A850-78D5-491B-A882-5819C2A0F929}" srcOrd="6" destOrd="0" presId="urn:microsoft.com/office/officeart/2005/8/layout/bProcess4"/>
    <dgm:cxn modelId="{AEB001BA-6F9D-43B2-BD1E-87EB4D633C56}" type="presParOf" srcId="{EF50A850-78D5-491B-A882-5819C2A0F929}" destId="{095847FB-B6F7-4D15-8CF0-D9691C0611F8}" srcOrd="0" destOrd="0" presId="urn:microsoft.com/office/officeart/2005/8/layout/bProcess4"/>
    <dgm:cxn modelId="{8217BEF1-04FB-44F5-83EA-9441CC93136D}" type="presParOf" srcId="{EF50A850-78D5-491B-A882-5819C2A0F929}" destId="{7BB34937-4F09-4346-A99E-FE05D67F69B5}" srcOrd="1" destOrd="0" presId="urn:microsoft.com/office/officeart/2005/8/layout/bProcess4"/>
    <dgm:cxn modelId="{5322F5A3-DBCB-49BD-A53A-B08EF06090E0}" type="presParOf" srcId="{CD9DBB60-CF49-4133-8FDE-987D41621C25}" destId="{265A7A06-67BB-47E0-A945-EEEBC58DC43C}" srcOrd="7" destOrd="0" presId="urn:microsoft.com/office/officeart/2005/8/layout/bProcess4"/>
    <dgm:cxn modelId="{60B3FDDD-D221-47B0-91DF-42BA5D3E10EA}" type="presParOf" srcId="{CD9DBB60-CF49-4133-8FDE-987D41621C25}" destId="{B0335E27-5AE2-44DA-8524-B999A99EC0CC}" srcOrd="8" destOrd="0" presId="urn:microsoft.com/office/officeart/2005/8/layout/bProcess4"/>
    <dgm:cxn modelId="{1EFFD65A-3134-40E7-A8E1-C45BB9E854E8}" type="presParOf" srcId="{B0335E27-5AE2-44DA-8524-B999A99EC0CC}" destId="{7D764285-529B-4F8B-BE83-419C72748F83}" srcOrd="0" destOrd="0" presId="urn:microsoft.com/office/officeart/2005/8/layout/bProcess4"/>
    <dgm:cxn modelId="{67627ADB-40C6-445B-9D85-6647D4D16508}" type="presParOf" srcId="{B0335E27-5AE2-44DA-8524-B999A99EC0CC}" destId="{AF75E3ED-4377-45B3-96C8-466AFDF81642}" srcOrd="1" destOrd="0" presId="urn:microsoft.com/office/officeart/2005/8/layout/bProcess4"/>
    <dgm:cxn modelId="{A8FDC1CB-D240-40E8-A882-16804A0B4415}" type="presParOf" srcId="{CD9DBB60-CF49-4133-8FDE-987D41621C25}" destId="{34A72A79-6BFA-461B-B9AE-044C1EACB273}" srcOrd="9" destOrd="0" presId="urn:microsoft.com/office/officeart/2005/8/layout/bProcess4"/>
    <dgm:cxn modelId="{A01BC119-E321-4718-B2BB-6638FEDE9FC0}" type="presParOf" srcId="{CD9DBB60-CF49-4133-8FDE-987D41621C25}" destId="{35AC86DF-CBFB-458B-A96F-160455A88634}" srcOrd="10" destOrd="0" presId="urn:microsoft.com/office/officeart/2005/8/layout/bProcess4"/>
    <dgm:cxn modelId="{BA29D711-DD26-4344-BCA6-71120036B13F}" type="presParOf" srcId="{35AC86DF-CBFB-458B-A96F-160455A88634}" destId="{7684728B-5474-457D-8A51-605972AE4243}" srcOrd="0" destOrd="0" presId="urn:microsoft.com/office/officeart/2005/8/layout/bProcess4"/>
    <dgm:cxn modelId="{BDD8D1E8-6A5F-4B48-A8C5-31182B944DFE}" type="presParOf" srcId="{35AC86DF-CBFB-458B-A96F-160455A88634}" destId="{5CF7EF0C-56D8-45F1-A13B-3CCE9147CA0C}" srcOrd="1" destOrd="0" presId="urn:microsoft.com/office/officeart/2005/8/layout/bProcess4"/>
    <dgm:cxn modelId="{C3062940-D8C0-4C4A-A889-6A87D6CA2BC2}" type="presParOf" srcId="{CD9DBB60-CF49-4133-8FDE-987D41621C25}" destId="{E4FC4D66-915A-4843-9B60-7734C56C1497}" srcOrd="11" destOrd="0" presId="urn:microsoft.com/office/officeart/2005/8/layout/bProcess4"/>
    <dgm:cxn modelId="{65DAF2CA-2F52-4193-843A-A05EBC0D89F3}" type="presParOf" srcId="{CD9DBB60-CF49-4133-8FDE-987D41621C25}" destId="{1A4C17DF-301B-47C8-B114-39EAA854187F}" srcOrd="12" destOrd="0" presId="urn:microsoft.com/office/officeart/2005/8/layout/bProcess4"/>
    <dgm:cxn modelId="{BEBD1C6C-0AFE-43D0-9BA5-4C93C29D1EAA}" type="presParOf" srcId="{1A4C17DF-301B-47C8-B114-39EAA854187F}" destId="{DC700B78-9FBE-4DF2-9519-6DBAFAECE1BC}" srcOrd="0" destOrd="0" presId="urn:microsoft.com/office/officeart/2005/8/layout/bProcess4"/>
    <dgm:cxn modelId="{C4483EAF-1331-4DD7-82E0-CE1E86D3E448}" type="presParOf" srcId="{1A4C17DF-301B-47C8-B114-39EAA854187F}" destId="{CA9C538C-7F46-40F8-A65D-C84B7C9823E5}" srcOrd="1" destOrd="0" presId="urn:microsoft.com/office/officeart/2005/8/layout/bProcess4"/>
    <dgm:cxn modelId="{9AAA0779-2F05-47AB-8A11-3814D8E0A2D8}" type="presParOf" srcId="{CD9DBB60-CF49-4133-8FDE-987D41621C25}" destId="{D988E0B7-3822-42D0-B5C0-DBE8B87178A3}" srcOrd="13" destOrd="0" presId="urn:microsoft.com/office/officeart/2005/8/layout/bProcess4"/>
    <dgm:cxn modelId="{A4305991-A5EF-4B50-8585-B05F27E3AAA9}" type="presParOf" srcId="{CD9DBB60-CF49-4133-8FDE-987D41621C25}" destId="{FEB05A1B-F02B-4E50-94C3-83F78AAA1DE9}" srcOrd="14" destOrd="0" presId="urn:microsoft.com/office/officeart/2005/8/layout/bProcess4"/>
    <dgm:cxn modelId="{4F8E02A8-1179-4ADA-8612-89765BCBB764}" type="presParOf" srcId="{FEB05A1B-F02B-4E50-94C3-83F78AAA1DE9}" destId="{1D252E30-793F-432C-9C77-2AF902D411BA}" srcOrd="0" destOrd="0" presId="urn:microsoft.com/office/officeart/2005/8/layout/bProcess4"/>
    <dgm:cxn modelId="{7A19393A-6403-4CD5-987B-F2FB1A5D32F4}" type="presParOf" srcId="{FEB05A1B-F02B-4E50-94C3-83F78AAA1DE9}" destId="{27047F2E-FE47-4F33-8943-058812FE4B98}" srcOrd="1" destOrd="0" presId="urn:microsoft.com/office/officeart/2005/8/layout/bProcess4"/>
    <dgm:cxn modelId="{A5A6162A-00D3-495A-94A8-FD72B349D45E}" type="presParOf" srcId="{CD9DBB60-CF49-4133-8FDE-987D41621C25}" destId="{62A61CE8-6D83-4497-9BDD-BC0580D5D90C}" srcOrd="15" destOrd="0" presId="urn:microsoft.com/office/officeart/2005/8/layout/bProcess4"/>
    <dgm:cxn modelId="{2751ADF2-F511-4425-BAF5-AB9FE650B6B3}" type="presParOf" srcId="{CD9DBB60-CF49-4133-8FDE-987D41621C25}" destId="{D3FB7250-73E6-43A0-A5F4-FEDFB6CE9ED9}" srcOrd="16" destOrd="0" presId="urn:microsoft.com/office/officeart/2005/8/layout/bProcess4"/>
    <dgm:cxn modelId="{B33C9AF0-BB00-4690-9156-611608939190}" type="presParOf" srcId="{D3FB7250-73E6-43A0-A5F4-FEDFB6CE9ED9}" destId="{FDF4D94F-6520-4936-A4EF-14138B64C953}" srcOrd="0" destOrd="0" presId="urn:microsoft.com/office/officeart/2005/8/layout/bProcess4"/>
    <dgm:cxn modelId="{7F38FE7A-49CC-41D8-8642-12CE4BCA863F}" type="presParOf" srcId="{D3FB7250-73E6-43A0-A5F4-FEDFB6CE9ED9}" destId="{C7D1EC13-9D3A-4347-89A1-74370A185E11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26067B4-C061-4F74-9A07-A148F0869BAA}" type="doc">
      <dgm:prSet loTypeId="urn:microsoft.com/office/officeart/2005/8/layout/b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FAA977A-DEA4-4513-B282-C75116B2F89C}">
      <dgm:prSet phldrT="[Text]"/>
      <dgm:spPr/>
      <dgm:t>
        <a:bodyPr/>
        <a:lstStyle/>
        <a:p>
          <a:r>
            <a:rPr lang="en-US" dirty="0"/>
            <a:t>PCR amplification</a:t>
          </a:r>
        </a:p>
      </dgm:t>
    </dgm:pt>
    <dgm:pt modelId="{22E31754-6475-45BC-8D6E-5411A2F09415}" type="parTrans" cxnId="{124B8361-C11E-419E-8191-E05F333F92BA}">
      <dgm:prSet/>
      <dgm:spPr/>
      <dgm:t>
        <a:bodyPr/>
        <a:lstStyle/>
        <a:p>
          <a:endParaRPr lang="en-US"/>
        </a:p>
      </dgm:t>
    </dgm:pt>
    <dgm:pt modelId="{B58955A1-D50D-45F7-9F89-26C7D3219E23}" type="sibTrans" cxnId="{124B8361-C11E-419E-8191-E05F333F92BA}">
      <dgm:prSet/>
      <dgm:spPr/>
      <dgm:t>
        <a:bodyPr/>
        <a:lstStyle/>
        <a:p>
          <a:endParaRPr lang="en-US"/>
        </a:p>
      </dgm:t>
    </dgm:pt>
    <dgm:pt modelId="{8279D03D-927E-49CB-9397-8FD4957A7CC6}">
      <dgm:prSet phldrT="[Text]"/>
      <dgm:spPr/>
      <dgm:t>
        <a:bodyPr/>
        <a:lstStyle/>
        <a:p>
          <a:r>
            <a:rPr lang="en-US" dirty="0"/>
            <a:t>Gel Electrophoresis</a:t>
          </a:r>
        </a:p>
      </dgm:t>
    </dgm:pt>
    <dgm:pt modelId="{1E87C2C4-3EFD-489B-BAEB-16BB48105CB4}" type="parTrans" cxnId="{EDC4A506-52A9-46F2-9D11-AF0E3D31EC33}">
      <dgm:prSet/>
      <dgm:spPr/>
      <dgm:t>
        <a:bodyPr/>
        <a:lstStyle/>
        <a:p>
          <a:endParaRPr lang="en-US"/>
        </a:p>
      </dgm:t>
    </dgm:pt>
    <dgm:pt modelId="{F59E9390-F93E-4D8E-8303-6D366940752C}" type="sibTrans" cxnId="{EDC4A506-52A9-46F2-9D11-AF0E3D31EC33}">
      <dgm:prSet/>
      <dgm:spPr/>
      <dgm:t>
        <a:bodyPr/>
        <a:lstStyle/>
        <a:p>
          <a:endParaRPr lang="en-US"/>
        </a:p>
      </dgm:t>
    </dgm:pt>
    <dgm:pt modelId="{D059098B-2AA5-4269-BBD6-0DC23EB94DBC}">
      <dgm:prSet phldrT="[Text]"/>
      <dgm:spPr/>
      <dgm:t>
        <a:bodyPr/>
        <a:lstStyle/>
        <a:p>
          <a:r>
            <a:rPr lang="en-US" dirty="0"/>
            <a:t>PCR purification</a:t>
          </a:r>
        </a:p>
      </dgm:t>
    </dgm:pt>
    <dgm:pt modelId="{606DC3FC-E73B-4487-939C-5C299769993C}" type="parTrans" cxnId="{F1035473-331E-4863-AB17-36B3F9FB702B}">
      <dgm:prSet/>
      <dgm:spPr/>
      <dgm:t>
        <a:bodyPr/>
        <a:lstStyle/>
        <a:p>
          <a:endParaRPr lang="en-US"/>
        </a:p>
      </dgm:t>
    </dgm:pt>
    <dgm:pt modelId="{822B10D4-414A-4878-85DF-CC4317945D76}" type="sibTrans" cxnId="{F1035473-331E-4863-AB17-36B3F9FB702B}">
      <dgm:prSet/>
      <dgm:spPr/>
      <dgm:t>
        <a:bodyPr/>
        <a:lstStyle/>
        <a:p>
          <a:endParaRPr lang="en-US"/>
        </a:p>
      </dgm:t>
    </dgm:pt>
    <dgm:pt modelId="{84065053-1426-46E2-85A0-D46EE95C6D08}">
      <dgm:prSet phldrT="[Text]"/>
      <dgm:spPr/>
      <dgm:t>
        <a:bodyPr/>
        <a:lstStyle/>
        <a:p>
          <a:r>
            <a:rPr lang="en-US" dirty="0"/>
            <a:t>Gibson Assembly</a:t>
          </a:r>
        </a:p>
        <a:p>
          <a:r>
            <a:rPr lang="en-US" dirty="0"/>
            <a:t>(ligation)</a:t>
          </a:r>
        </a:p>
      </dgm:t>
    </dgm:pt>
    <dgm:pt modelId="{58EA4A4C-8EA7-4358-A00C-7104EBBFA019}" type="parTrans" cxnId="{BFB2B4E8-0E82-4771-8EC6-AE4AC9E03C48}">
      <dgm:prSet/>
      <dgm:spPr/>
      <dgm:t>
        <a:bodyPr/>
        <a:lstStyle/>
        <a:p>
          <a:endParaRPr lang="en-US"/>
        </a:p>
      </dgm:t>
    </dgm:pt>
    <dgm:pt modelId="{1E85CE69-4CF4-41F9-9CE3-B21B3976D5BE}" type="sibTrans" cxnId="{BFB2B4E8-0E82-4771-8EC6-AE4AC9E03C48}">
      <dgm:prSet/>
      <dgm:spPr/>
      <dgm:t>
        <a:bodyPr/>
        <a:lstStyle/>
        <a:p>
          <a:endParaRPr lang="en-US"/>
        </a:p>
      </dgm:t>
    </dgm:pt>
    <dgm:pt modelId="{154C1288-422F-478A-9B7A-18E852E72E9F}">
      <dgm:prSet phldrT="[Text]"/>
      <dgm:spPr/>
      <dgm:t>
        <a:bodyPr/>
        <a:lstStyle/>
        <a:p>
          <a:r>
            <a:rPr lang="en-US" dirty="0"/>
            <a:t>Transformation of </a:t>
          </a:r>
          <a:br>
            <a:rPr lang="en-US" dirty="0"/>
          </a:br>
          <a:r>
            <a:rPr lang="en-US" dirty="0"/>
            <a:t>cloning strains</a:t>
          </a:r>
        </a:p>
      </dgm:t>
    </dgm:pt>
    <dgm:pt modelId="{2324BCC0-52ED-44DD-AD5E-9A1365BE8AB1}" type="parTrans" cxnId="{05CEBF08-72C6-482C-A342-452024F9DCF4}">
      <dgm:prSet/>
      <dgm:spPr/>
      <dgm:t>
        <a:bodyPr/>
        <a:lstStyle/>
        <a:p>
          <a:endParaRPr lang="en-US"/>
        </a:p>
      </dgm:t>
    </dgm:pt>
    <dgm:pt modelId="{13D50E78-895E-472D-B4B0-4342350847D8}" type="sibTrans" cxnId="{05CEBF08-72C6-482C-A342-452024F9DCF4}">
      <dgm:prSet/>
      <dgm:spPr/>
      <dgm:t>
        <a:bodyPr/>
        <a:lstStyle/>
        <a:p>
          <a:endParaRPr lang="en-US"/>
        </a:p>
      </dgm:t>
    </dgm:pt>
    <dgm:pt modelId="{4A69F53F-A59A-4DE7-B87A-C25A4FB1040A}">
      <dgm:prSet phldrT="[Text]"/>
      <dgm:spPr/>
      <dgm:t>
        <a:bodyPr/>
        <a:lstStyle/>
        <a:p>
          <a:r>
            <a:rPr lang="en-US" dirty="0"/>
            <a:t>DNA sequencing</a:t>
          </a:r>
        </a:p>
      </dgm:t>
    </dgm:pt>
    <dgm:pt modelId="{850B79D8-76A1-4984-91D2-2AD13D3B836F}" type="parTrans" cxnId="{E84E27A0-BBAE-4369-B963-7524216EA6A6}">
      <dgm:prSet/>
      <dgm:spPr/>
      <dgm:t>
        <a:bodyPr/>
        <a:lstStyle/>
        <a:p>
          <a:endParaRPr lang="en-US"/>
        </a:p>
      </dgm:t>
    </dgm:pt>
    <dgm:pt modelId="{215BB9D8-8FA8-454A-B701-E3827F00DBB4}" type="sibTrans" cxnId="{E84E27A0-BBAE-4369-B963-7524216EA6A6}">
      <dgm:prSet/>
      <dgm:spPr/>
      <dgm:t>
        <a:bodyPr/>
        <a:lstStyle/>
        <a:p>
          <a:endParaRPr lang="en-US"/>
        </a:p>
      </dgm:t>
    </dgm:pt>
    <dgm:pt modelId="{73736203-A6A0-43DC-94C2-7D3212817585}">
      <dgm:prSet phldrT="[Text]"/>
      <dgm:spPr/>
      <dgm:t>
        <a:bodyPr/>
        <a:lstStyle/>
        <a:p>
          <a:r>
            <a:rPr lang="en-US" dirty="0"/>
            <a:t>Transformation of expression strains</a:t>
          </a:r>
        </a:p>
      </dgm:t>
    </dgm:pt>
    <dgm:pt modelId="{C4253D5B-454F-420A-879B-6D90D37D000C}" type="parTrans" cxnId="{D4840DF0-82E4-4835-BEAB-768FBD012705}">
      <dgm:prSet/>
      <dgm:spPr/>
      <dgm:t>
        <a:bodyPr/>
        <a:lstStyle/>
        <a:p>
          <a:endParaRPr lang="en-US"/>
        </a:p>
      </dgm:t>
    </dgm:pt>
    <dgm:pt modelId="{72998F40-64F8-468C-A79B-5648007DB583}" type="sibTrans" cxnId="{D4840DF0-82E4-4835-BEAB-768FBD012705}">
      <dgm:prSet/>
      <dgm:spPr/>
      <dgm:t>
        <a:bodyPr/>
        <a:lstStyle/>
        <a:p>
          <a:endParaRPr lang="en-US"/>
        </a:p>
      </dgm:t>
    </dgm:pt>
    <dgm:pt modelId="{0547C1D0-08F8-44C6-9643-F09E06B7BA23}">
      <dgm:prSet phldrT="[Text]"/>
      <dgm:spPr/>
      <dgm:t>
        <a:bodyPr/>
        <a:lstStyle/>
        <a:p>
          <a:r>
            <a:rPr lang="en-US" dirty="0"/>
            <a:t>Measurement</a:t>
          </a:r>
        </a:p>
      </dgm:t>
    </dgm:pt>
    <dgm:pt modelId="{7C9333FB-2257-4B7C-A005-1602B2DEAF38}" type="parTrans" cxnId="{BCEC45B0-5974-4A23-9C4D-39865B8BFD9D}">
      <dgm:prSet/>
      <dgm:spPr/>
      <dgm:t>
        <a:bodyPr/>
        <a:lstStyle/>
        <a:p>
          <a:endParaRPr lang="en-US"/>
        </a:p>
      </dgm:t>
    </dgm:pt>
    <dgm:pt modelId="{36AA9125-EAAA-4B75-8752-825678FD8B9F}" type="sibTrans" cxnId="{BCEC45B0-5974-4A23-9C4D-39865B8BFD9D}">
      <dgm:prSet/>
      <dgm:spPr/>
      <dgm:t>
        <a:bodyPr/>
        <a:lstStyle/>
        <a:p>
          <a:endParaRPr lang="en-US"/>
        </a:p>
      </dgm:t>
    </dgm:pt>
    <dgm:pt modelId="{30060EEA-CC7B-4651-AB6B-635E77B91433}">
      <dgm:prSet/>
      <dgm:spPr/>
      <dgm:t>
        <a:bodyPr/>
        <a:lstStyle/>
        <a:p>
          <a:r>
            <a:rPr lang="en-US"/>
            <a:t>Mini-prep</a:t>
          </a:r>
          <a:endParaRPr lang="en-US" dirty="0"/>
        </a:p>
      </dgm:t>
    </dgm:pt>
    <dgm:pt modelId="{E4042D99-6B02-4146-AC58-B23F044BD8D8}" type="parTrans" cxnId="{5BB1B3AA-12D3-4E0E-869A-EA9FDC1E8EBF}">
      <dgm:prSet/>
      <dgm:spPr/>
      <dgm:t>
        <a:bodyPr/>
        <a:lstStyle/>
        <a:p>
          <a:endParaRPr lang="en-US"/>
        </a:p>
      </dgm:t>
    </dgm:pt>
    <dgm:pt modelId="{98B7449A-8039-4F4B-BD4B-462D751C7B96}" type="sibTrans" cxnId="{5BB1B3AA-12D3-4E0E-869A-EA9FDC1E8EBF}">
      <dgm:prSet/>
      <dgm:spPr/>
      <dgm:t>
        <a:bodyPr/>
        <a:lstStyle/>
        <a:p>
          <a:endParaRPr lang="en-US"/>
        </a:p>
      </dgm:t>
    </dgm:pt>
    <dgm:pt modelId="{CD9DBB60-CF49-4133-8FDE-987D41621C25}" type="pres">
      <dgm:prSet presAssocID="{426067B4-C061-4F74-9A07-A148F0869BAA}" presName="Name0" presStyleCnt="0">
        <dgm:presLayoutVars>
          <dgm:dir/>
          <dgm:resizeHandles/>
        </dgm:presLayoutVars>
      </dgm:prSet>
      <dgm:spPr/>
    </dgm:pt>
    <dgm:pt modelId="{717222BD-D226-4531-AB79-253877878EC7}" type="pres">
      <dgm:prSet presAssocID="{AFAA977A-DEA4-4513-B282-C75116B2F89C}" presName="compNode" presStyleCnt="0"/>
      <dgm:spPr/>
    </dgm:pt>
    <dgm:pt modelId="{9A9ED6C2-424E-49B3-BF34-6D48865CB4DF}" type="pres">
      <dgm:prSet presAssocID="{AFAA977A-DEA4-4513-B282-C75116B2F89C}" presName="dummyConnPt" presStyleCnt="0"/>
      <dgm:spPr/>
    </dgm:pt>
    <dgm:pt modelId="{BB52B83F-1796-442F-8475-1E07FEE8B23D}" type="pres">
      <dgm:prSet presAssocID="{AFAA977A-DEA4-4513-B282-C75116B2F89C}" presName="node" presStyleLbl="node1" presStyleIdx="0" presStyleCnt="9">
        <dgm:presLayoutVars>
          <dgm:bulletEnabled val="1"/>
        </dgm:presLayoutVars>
      </dgm:prSet>
      <dgm:spPr/>
    </dgm:pt>
    <dgm:pt modelId="{B9E052B0-4276-4210-94E1-B0439533B460}" type="pres">
      <dgm:prSet presAssocID="{B58955A1-D50D-45F7-9F89-26C7D3219E23}" presName="sibTrans" presStyleLbl="bgSibTrans2D1" presStyleIdx="0" presStyleCnt="8"/>
      <dgm:spPr/>
    </dgm:pt>
    <dgm:pt modelId="{657E90FB-9D4B-432B-B788-F90EE14A16C4}" type="pres">
      <dgm:prSet presAssocID="{8279D03D-927E-49CB-9397-8FD4957A7CC6}" presName="compNode" presStyleCnt="0"/>
      <dgm:spPr/>
    </dgm:pt>
    <dgm:pt modelId="{B4D07479-B661-479D-A457-B685BA737EF7}" type="pres">
      <dgm:prSet presAssocID="{8279D03D-927E-49CB-9397-8FD4957A7CC6}" presName="dummyConnPt" presStyleCnt="0"/>
      <dgm:spPr/>
    </dgm:pt>
    <dgm:pt modelId="{570F21C6-7EB1-4D44-8C43-445A86ED4F9D}" type="pres">
      <dgm:prSet presAssocID="{8279D03D-927E-49CB-9397-8FD4957A7CC6}" presName="node" presStyleLbl="node1" presStyleIdx="1" presStyleCnt="9">
        <dgm:presLayoutVars>
          <dgm:bulletEnabled val="1"/>
        </dgm:presLayoutVars>
      </dgm:prSet>
      <dgm:spPr/>
    </dgm:pt>
    <dgm:pt modelId="{A7057770-2A6F-45DE-B70B-8D1ABECEC458}" type="pres">
      <dgm:prSet presAssocID="{F59E9390-F93E-4D8E-8303-6D366940752C}" presName="sibTrans" presStyleLbl="bgSibTrans2D1" presStyleIdx="1" presStyleCnt="8"/>
      <dgm:spPr/>
    </dgm:pt>
    <dgm:pt modelId="{3D07427D-373D-488C-9A60-4833BD29D8A1}" type="pres">
      <dgm:prSet presAssocID="{D059098B-2AA5-4269-BBD6-0DC23EB94DBC}" presName="compNode" presStyleCnt="0"/>
      <dgm:spPr/>
    </dgm:pt>
    <dgm:pt modelId="{22B0D3BE-0143-4CD3-BA39-EF45CD5FC374}" type="pres">
      <dgm:prSet presAssocID="{D059098B-2AA5-4269-BBD6-0DC23EB94DBC}" presName="dummyConnPt" presStyleCnt="0"/>
      <dgm:spPr/>
    </dgm:pt>
    <dgm:pt modelId="{99454349-09F5-42A4-9D8B-8A23E9241AD6}" type="pres">
      <dgm:prSet presAssocID="{D059098B-2AA5-4269-BBD6-0DC23EB94DBC}" presName="node" presStyleLbl="node1" presStyleIdx="2" presStyleCnt="9">
        <dgm:presLayoutVars>
          <dgm:bulletEnabled val="1"/>
        </dgm:presLayoutVars>
      </dgm:prSet>
      <dgm:spPr/>
    </dgm:pt>
    <dgm:pt modelId="{8CE57445-04E8-4F47-A612-53DA61657E35}" type="pres">
      <dgm:prSet presAssocID="{822B10D4-414A-4878-85DF-CC4317945D76}" presName="sibTrans" presStyleLbl="bgSibTrans2D1" presStyleIdx="2" presStyleCnt="8"/>
      <dgm:spPr/>
    </dgm:pt>
    <dgm:pt modelId="{EF50A850-78D5-491B-A882-5819C2A0F929}" type="pres">
      <dgm:prSet presAssocID="{84065053-1426-46E2-85A0-D46EE95C6D08}" presName="compNode" presStyleCnt="0"/>
      <dgm:spPr/>
    </dgm:pt>
    <dgm:pt modelId="{095847FB-B6F7-4D15-8CF0-D9691C0611F8}" type="pres">
      <dgm:prSet presAssocID="{84065053-1426-46E2-85A0-D46EE95C6D08}" presName="dummyConnPt" presStyleCnt="0"/>
      <dgm:spPr/>
    </dgm:pt>
    <dgm:pt modelId="{7BB34937-4F09-4346-A99E-FE05D67F69B5}" type="pres">
      <dgm:prSet presAssocID="{84065053-1426-46E2-85A0-D46EE95C6D08}" presName="node" presStyleLbl="node1" presStyleIdx="3" presStyleCnt="9">
        <dgm:presLayoutVars>
          <dgm:bulletEnabled val="1"/>
        </dgm:presLayoutVars>
      </dgm:prSet>
      <dgm:spPr/>
    </dgm:pt>
    <dgm:pt modelId="{265A7A06-67BB-47E0-A945-EEEBC58DC43C}" type="pres">
      <dgm:prSet presAssocID="{1E85CE69-4CF4-41F9-9CE3-B21B3976D5BE}" presName="sibTrans" presStyleLbl="bgSibTrans2D1" presStyleIdx="3" presStyleCnt="8"/>
      <dgm:spPr/>
    </dgm:pt>
    <dgm:pt modelId="{B0335E27-5AE2-44DA-8524-B999A99EC0CC}" type="pres">
      <dgm:prSet presAssocID="{154C1288-422F-478A-9B7A-18E852E72E9F}" presName="compNode" presStyleCnt="0"/>
      <dgm:spPr/>
    </dgm:pt>
    <dgm:pt modelId="{7D764285-529B-4F8B-BE83-419C72748F83}" type="pres">
      <dgm:prSet presAssocID="{154C1288-422F-478A-9B7A-18E852E72E9F}" presName="dummyConnPt" presStyleCnt="0"/>
      <dgm:spPr/>
    </dgm:pt>
    <dgm:pt modelId="{AF75E3ED-4377-45B3-96C8-466AFDF81642}" type="pres">
      <dgm:prSet presAssocID="{154C1288-422F-478A-9B7A-18E852E72E9F}" presName="node" presStyleLbl="node1" presStyleIdx="4" presStyleCnt="9">
        <dgm:presLayoutVars>
          <dgm:bulletEnabled val="1"/>
        </dgm:presLayoutVars>
      </dgm:prSet>
      <dgm:spPr/>
    </dgm:pt>
    <dgm:pt modelId="{34A72A79-6BFA-461B-B9AE-044C1EACB273}" type="pres">
      <dgm:prSet presAssocID="{13D50E78-895E-472D-B4B0-4342350847D8}" presName="sibTrans" presStyleLbl="bgSibTrans2D1" presStyleIdx="4" presStyleCnt="8"/>
      <dgm:spPr/>
    </dgm:pt>
    <dgm:pt modelId="{35AC86DF-CBFB-458B-A96F-160455A88634}" type="pres">
      <dgm:prSet presAssocID="{30060EEA-CC7B-4651-AB6B-635E77B91433}" presName="compNode" presStyleCnt="0"/>
      <dgm:spPr/>
    </dgm:pt>
    <dgm:pt modelId="{7684728B-5474-457D-8A51-605972AE4243}" type="pres">
      <dgm:prSet presAssocID="{30060EEA-CC7B-4651-AB6B-635E77B91433}" presName="dummyConnPt" presStyleCnt="0"/>
      <dgm:spPr/>
    </dgm:pt>
    <dgm:pt modelId="{5CF7EF0C-56D8-45F1-A13B-3CCE9147CA0C}" type="pres">
      <dgm:prSet presAssocID="{30060EEA-CC7B-4651-AB6B-635E77B91433}" presName="node" presStyleLbl="node1" presStyleIdx="5" presStyleCnt="9">
        <dgm:presLayoutVars>
          <dgm:bulletEnabled val="1"/>
        </dgm:presLayoutVars>
      </dgm:prSet>
      <dgm:spPr/>
    </dgm:pt>
    <dgm:pt modelId="{E4FC4D66-915A-4843-9B60-7734C56C1497}" type="pres">
      <dgm:prSet presAssocID="{98B7449A-8039-4F4B-BD4B-462D751C7B96}" presName="sibTrans" presStyleLbl="bgSibTrans2D1" presStyleIdx="5" presStyleCnt="8"/>
      <dgm:spPr/>
    </dgm:pt>
    <dgm:pt modelId="{1A4C17DF-301B-47C8-B114-39EAA854187F}" type="pres">
      <dgm:prSet presAssocID="{4A69F53F-A59A-4DE7-B87A-C25A4FB1040A}" presName="compNode" presStyleCnt="0"/>
      <dgm:spPr/>
    </dgm:pt>
    <dgm:pt modelId="{DC700B78-9FBE-4DF2-9519-6DBAFAECE1BC}" type="pres">
      <dgm:prSet presAssocID="{4A69F53F-A59A-4DE7-B87A-C25A4FB1040A}" presName="dummyConnPt" presStyleCnt="0"/>
      <dgm:spPr/>
    </dgm:pt>
    <dgm:pt modelId="{CA9C538C-7F46-40F8-A65D-C84B7C9823E5}" type="pres">
      <dgm:prSet presAssocID="{4A69F53F-A59A-4DE7-B87A-C25A4FB1040A}" presName="node" presStyleLbl="node1" presStyleIdx="6" presStyleCnt="9">
        <dgm:presLayoutVars>
          <dgm:bulletEnabled val="1"/>
        </dgm:presLayoutVars>
      </dgm:prSet>
      <dgm:spPr/>
    </dgm:pt>
    <dgm:pt modelId="{D988E0B7-3822-42D0-B5C0-DBE8B87178A3}" type="pres">
      <dgm:prSet presAssocID="{215BB9D8-8FA8-454A-B701-E3827F00DBB4}" presName="sibTrans" presStyleLbl="bgSibTrans2D1" presStyleIdx="6" presStyleCnt="8"/>
      <dgm:spPr/>
    </dgm:pt>
    <dgm:pt modelId="{FEB05A1B-F02B-4E50-94C3-83F78AAA1DE9}" type="pres">
      <dgm:prSet presAssocID="{73736203-A6A0-43DC-94C2-7D3212817585}" presName="compNode" presStyleCnt="0"/>
      <dgm:spPr/>
    </dgm:pt>
    <dgm:pt modelId="{1D252E30-793F-432C-9C77-2AF902D411BA}" type="pres">
      <dgm:prSet presAssocID="{73736203-A6A0-43DC-94C2-7D3212817585}" presName="dummyConnPt" presStyleCnt="0"/>
      <dgm:spPr/>
    </dgm:pt>
    <dgm:pt modelId="{27047F2E-FE47-4F33-8943-058812FE4B98}" type="pres">
      <dgm:prSet presAssocID="{73736203-A6A0-43DC-94C2-7D3212817585}" presName="node" presStyleLbl="node1" presStyleIdx="7" presStyleCnt="9">
        <dgm:presLayoutVars>
          <dgm:bulletEnabled val="1"/>
        </dgm:presLayoutVars>
      </dgm:prSet>
      <dgm:spPr/>
    </dgm:pt>
    <dgm:pt modelId="{62A61CE8-6D83-4497-9BDD-BC0580D5D90C}" type="pres">
      <dgm:prSet presAssocID="{72998F40-64F8-468C-A79B-5648007DB583}" presName="sibTrans" presStyleLbl="bgSibTrans2D1" presStyleIdx="7" presStyleCnt="8"/>
      <dgm:spPr/>
    </dgm:pt>
    <dgm:pt modelId="{D3FB7250-73E6-43A0-A5F4-FEDFB6CE9ED9}" type="pres">
      <dgm:prSet presAssocID="{0547C1D0-08F8-44C6-9643-F09E06B7BA23}" presName="compNode" presStyleCnt="0"/>
      <dgm:spPr/>
    </dgm:pt>
    <dgm:pt modelId="{FDF4D94F-6520-4936-A4EF-14138B64C953}" type="pres">
      <dgm:prSet presAssocID="{0547C1D0-08F8-44C6-9643-F09E06B7BA23}" presName="dummyConnPt" presStyleCnt="0"/>
      <dgm:spPr/>
    </dgm:pt>
    <dgm:pt modelId="{C7D1EC13-9D3A-4347-89A1-74370A185E11}" type="pres">
      <dgm:prSet presAssocID="{0547C1D0-08F8-44C6-9643-F09E06B7BA23}" presName="node" presStyleLbl="node1" presStyleIdx="8" presStyleCnt="9">
        <dgm:presLayoutVars>
          <dgm:bulletEnabled val="1"/>
        </dgm:presLayoutVars>
      </dgm:prSet>
      <dgm:spPr/>
    </dgm:pt>
  </dgm:ptLst>
  <dgm:cxnLst>
    <dgm:cxn modelId="{D4840DF0-82E4-4835-BEAB-768FBD012705}" srcId="{426067B4-C061-4F74-9A07-A148F0869BAA}" destId="{73736203-A6A0-43DC-94C2-7D3212817585}" srcOrd="7" destOrd="0" parTransId="{C4253D5B-454F-420A-879B-6D90D37D000C}" sibTransId="{72998F40-64F8-468C-A79B-5648007DB583}"/>
    <dgm:cxn modelId="{8AC26309-43CC-4977-A0D1-D45E5D310DE9}" type="presOf" srcId="{D059098B-2AA5-4269-BBD6-0DC23EB94DBC}" destId="{99454349-09F5-42A4-9D8B-8A23E9241AD6}" srcOrd="0" destOrd="0" presId="urn:microsoft.com/office/officeart/2005/8/layout/bProcess4"/>
    <dgm:cxn modelId="{D43C03B2-485F-49C6-B3C0-6AF2B463C4F4}" type="presOf" srcId="{30060EEA-CC7B-4651-AB6B-635E77B91433}" destId="{5CF7EF0C-56D8-45F1-A13B-3CCE9147CA0C}" srcOrd="0" destOrd="0" presId="urn:microsoft.com/office/officeart/2005/8/layout/bProcess4"/>
    <dgm:cxn modelId="{8937DC28-697E-4051-89E9-3428FD8C1D63}" type="presOf" srcId="{AFAA977A-DEA4-4513-B282-C75116B2F89C}" destId="{BB52B83F-1796-442F-8475-1E07FEE8B23D}" srcOrd="0" destOrd="0" presId="urn:microsoft.com/office/officeart/2005/8/layout/bProcess4"/>
    <dgm:cxn modelId="{67032ED6-351F-4AD4-BF11-14C7BFE052D8}" type="presOf" srcId="{426067B4-C061-4F74-9A07-A148F0869BAA}" destId="{CD9DBB60-CF49-4133-8FDE-987D41621C25}" srcOrd="0" destOrd="0" presId="urn:microsoft.com/office/officeart/2005/8/layout/bProcess4"/>
    <dgm:cxn modelId="{00060C7D-BFC0-419D-B494-BD9543EC6495}" type="presOf" srcId="{154C1288-422F-478A-9B7A-18E852E72E9F}" destId="{AF75E3ED-4377-45B3-96C8-466AFDF81642}" srcOrd="0" destOrd="0" presId="urn:microsoft.com/office/officeart/2005/8/layout/bProcess4"/>
    <dgm:cxn modelId="{B7B1E2B1-C49C-483D-AA2C-4B6234490876}" type="presOf" srcId="{1E85CE69-4CF4-41F9-9CE3-B21B3976D5BE}" destId="{265A7A06-67BB-47E0-A945-EEEBC58DC43C}" srcOrd="0" destOrd="0" presId="urn:microsoft.com/office/officeart/2005/8/layout/bProcess4"/>
    <dgm:cxn modelId="{CD2E8139-8554-453E-8F18-DB58BAF30B8E}" type="presOf" srcId="{13D50E78-895E-472D-B4B0-4342350847D8}" destId="{34A72A79-6BFA-461B-B9AE-044C1EACB273}" srcOrd="0" destOrd="0" presId="urn:microsoft.com/office/officeart/2005/8/layout/bProcess4"/>
    <dgm:cxn modelId="{40B22056-A855-42E9-A030-4B89D0498969}" type="presOf" srcId="{8279D03D-927E-49CB-9397-8FD4957A7CC6}" destId="{570F21C6-7EB1-4D44-8C43-445A86ED4F9D}" srcOrd="0" destOrd="0" presId="urn:microsoft.com/office/officeart/2005/8/layout/bProcess4"/>
    <dgm:cxn modelId="{9791155A-47F9-45D9-BD9A-7382DDCDE514}" type="presOf" srcId="{F59E9390-F93E-4D8E-8303-6D366940752C}" destId="{A7057770-2A6F-45DE-B70B-8D1ABECEC458}" srcOrd="0" destOrd="0" presId="urn:microsoft.com/office/officeart/2005/8/layout/bProcess4"/>
    <dgm:cxn modelId="{0133ADC3-E58C-4234-8C0B-43C2D2B07EEB}" type="presOf" srcId="{4A69F53F-A59A-4DE7-B87A-C25A4FB1040A}" destId="{CA9C538C-7F46-40F8-A65D-C84B7C9823E5}" srcOrd="0" destOrd="0" presId="urn:microsoft.com/office/officeart/2005/8/layout/bProcess4"/>
    <dgm:cxn modelId="{F1035473-331E-4863-AB17-36B3F9FB702B}" srcId="{426067B4-C061-4F74-9A07-A148F0869BAA}" destId="{D059098B-2AA5-4269-BBD6-0DC23EB94DBC}" srcOrd="2" destOrd="0" parTransId="{606DC3FC-E73B-4487-939C-5C299769993C}" sibTransId="{822B10D4-414A-4878-85DF-CC4317945D76}"/>
    <dgm:cxn modelId="{F8B63BB3-4B8F-49EF-AED7-B5ECECAA4F73}" type="presOf" srcId="{822B10D4-414A-4878-85DF-CC4317945D76}" destId="{8CE57445-04E8-4F47-A612-53DA61657E35}" srcOrd="0" destOrd="0" presId="urn:microsoft.com/office/officeart/2005/8/layout/bProcess4"/>
    <dgm:cxn modelId="{C7C6C823-FBCA-4492-8492-3863F36551A6}" type="presOf" srcId="{73736203-A6A0-43DC-94C2-7D3212817585}" destId="{27047F2E-FE47-4F33-8943-058812FE4B98}" srcOrd="0" destOrd="0" presId="urn:microsoft.com/office/officeart/2005/8/layout/bProcess4"/>
    <dgm:cxn modelId="{48922437-97D8-4A2A-8AF4-C9FF8EA08CE8}" type="presOf" srcId="{215BB9D8-8FA8-454A-B701-E3827F00DBB4}" destId="{D988E0B7-3822-42D0-B5C0-DBE8B87178A3}" srcOrd="0" destOrd="0" presId="urn:microsoft.com/office/officeart/2005/8/layout/bProcess4"/>
    <dgm:cxn modelId="{05CEBF08-72C6-482C-A342-452024F9DCF4}" srcId="{426067B4-C061-4F74-9A07-A148F0869BAA}" destId="{154C1288-422F-478A-9B7A-18E852E72E9F}" srcOrd="4" destOrd="0" parTransId="{2324BCC0-52ED-44DD-AD5E-9A1365BE8AB1}" sibTransId="{13D50E78-895E-472D-B4B0-4342350847D8}"/>
    <dgm:cxn modelId="{124B8361-C11E-419E-8191-E05F333F92BA}" srcId="{426067B4-C061-4F74-9A07-A148F0869BAA}" destId="{AFAA977A-DEA4-4513-B282-C75116B2F89C}" srcOrd="0" destOrd="0" parTransId="{22E31754-6475-45BC-8D6E-5411A2F09415}" sibTransId="{B58955A1-D50D-45F7-9F89-26C7D3219E23}"/>
    <dgm:cxn modelId="{5BB1B3AA-12D3-4E0E-869A-EA9FDC1E8EBF}" srcId="{426067B4-C061-4F74-9A07-A148F0869BAA}" destId="{30060EEA-CC7B-4651-AB6B-635E77B91433}" srcOrd="5" destOrd="0" parTransId="{E4042D99-6B02-4146-AC58-B23F044BD8D8}" sibTransId="{98B7449A-8039-4F4B-BD4B-462D751C7B96}"/>
    <dgm:cxn modelId="{31297A48-121E-446F-83EC-D6AA528C9BC8}" type="presOf" srcId="{0547C1D0-08F8-44C6-9643-F09E06B7BA23}" destId="{C7D1EC13-9D3A-4347-89A1-74370A185E11}" srcOrd="0" destOrd="0" presId="urn:microsoft.com/office/officeart/2005/8/layout/bProcess4"/>
    <dgm:cxn modelId="{E84E27A0-BBAE-4369-B963-7524216EA6A6}" srcId="{426067B4-C061-4F74-9A07-A148F0869BAA}" destId="{4A69F53F-A59A-4DE7-B87A-C25A4FB1040A}" srcOrd="6" destOrd="0" parTransId="{850B79D8-76A1-4984-91D2-2AD13D3B836F}" sibTransId="{215BB9D8-8FA8-454A-B701-E3827F00DBB4}"/>
    <dgm:cxn modelId="{BCEC45B0-5974-4A23-9C4D-39865B8BFD9D}" srcId="{426067B4-C061-4F74-9A07-A148F0869BAA}" destId="{0547C1D0-08F8-44C6-9643-F09E06B7BA23}" srcOrd="8" destOrd="0" parTransId="{7C9333FB-2257-4B7C-A005-1602B2DEAF38}" sibTransId="{36AA9125-EAAA-4B75-8752-825678FD8B9F}"/>
    <dgm:cxn modelId="{BFB2B4E8-0E82-4771-8EC6-AE4AC9E03C48}" srcId="{426067B4-C061-4F74-9A07-A148F0869BAA}" destId="{84065053-1426-46E2-85A0-D46EE95C6D08}" srcOrd="3" destOrd="0" parTransId="{58EA4A4C-8EA7-4358-A00C-7104EBBFA019}" sibTransId="{1E85CE69-4CF4-41F9-9CE3-B21B3976D5BE}"/>
    <dgm:cxn modelId="{70A2110E-9BF9-4D86-A620-AEA9413FD279}" type="presOf" srcId="{84065053-1426-46E2-85A0-D46EE95C6D08}" destId="{7BB34937-4F09-4346-A99E-FE05D67F69B5}" srcOrd="0" destOrd="0" presId="urn:microsoft.com/office/officeart/2005/8/layout/bProcess4"/>
    <dgm:cxn modelId="{524F5668-3B5C-4F38-AA65-E88AF2F6E42C}" type="presOf" srcId="{98B7449A-8039-4F4B-BD4B-462D751C7B96}" destId="{E4FC4D66-915A-4843-9B60-7734C56C1497}" srcOrd="0" destOrd="0" presId="urn:microsoft.com/office/officeart/2005/8/layout/bProcess4"/>
    <dgm:cxn modelId="{FDB7E41D-6AAE-4F84-A1A3-B4765CFA79A3}" type="presOf" srcId="{72998F40-64F8-468C-A79B-5648007DB583}" destId="{62A61CE8-6D83-4497-9BDD-BC0580D5D90C}" srcOrd="0" destOrd="0" presId="urn:microsoft.com/office/officeart/2005/8/layout/bProcess4"/>
    <dgm:cxn modelId="{20282A2D-FE13-4187-8543-0E3C2635D35F}" type="presOf" srcId="{B58955A1-D50D-45F7-9F89-26C7D3219E23}" destId="{B9E052B0-4276-4210-94E1-B0439533B460}" srcOrd="0" destOrd="0" presId="urn:microsoft.com/office/officeart/2005/8/layout/bProcess4"/>
    <dgm:cxn modelId="{EDC4A506-52A9-46F2-9D11-AF0E3D31EC33}" srcId="{426067B4-C061-4F74-9A07-A148F0869BAA}" destId="{8279D03D-927E-49CB-9397-8FD4957A7CC6}" srcOrd="1" destOrd="0" parTransId="{1E87C2C4-3EFD-489B-BAEB-16BB48105CB4}" sibTransId="{F59E9390-F93E-4D8E-8303-6D366940752C}"/>
    <dgm:cxn modelId="{71CC0AE6-30A0-4A8A-ABF3-998755CA10E7}" type="presParOf" srcId="{CD9DBB60-CF49-4133-8FDE-987D41621C25}" destId="{717222BD-D226-4531-AB79-253877878EC7}" srcOrd="0" destOrd="0" presId="urn:microsoft.com/office/officeart/2005/8/layout/bProcess4"/>
    <dgm:cxn modelId="{1398B4C6-CA5B-43BD-99DB-708A9606D41A}" type="presParOf" srcId="{717222BD-D226-4531-AB79-253877878EC7}" destId="{9A9ED6C2-424E-49B3-BF34-6D48865CB4DF}" srcOrd="0" destOrd="0" presId="urn:microsoft.com/office/officeart/2005/8/layout/bProcess4"/>
    <dgm:cxn modelId="{055FC18A-8DAE-4A0E-9B36-8C96FFEEE733}" type="presParOf" srcId="{717222BD-D226-4531-AB79-253877878EC7}" destId="{BB52B83F-1796-442F-8475-1E07FEE8B23D}" srcOrd="1" destOrd="0" presId="urn:microsoft.com/office/officeart/2005/8/layout/bProcess4"/>
    <dgm:cxn modelId="{401E17FA-6F87-42EC-A3CC-32D2D103264A}" type="presParOf" srcId="{CD9DBB60-CF49-4133-8FDE-987D41621C25}" destId="{B9E052B0-4276-4210-94E1-B0439533B460}" srcOrd="1" destOrd="0" presId="urn:microsoft.com/office/officeart/2005/8/layout/bProcess4"/>
    <dgm:cxn modelId="{AAF633F3-BB82-4814-9093-5DF53F06C6D0}" type="presParOf" srcId="{CD9DBB60-CF49-4133-8FDE-987D41621C25}" destId="{657E90FB-9D4B-432B-B788-F90EE14A16C4}" srcOrd="2" destOrd="0" presId="urn:microsoft.com/office/officeart/2005/8/layout/bProcess4"/>
    <dgm:cxn modelId="{E955A8E6-E571-4DD8-9D82-D0C223D1A003}" type="presParOf" srcId="{657E90FB-9D4B-432B-B788-F90EE14A16C4}" destId="{B4D07479-B661-479D-A457-B685BA737EF7}" srcOrd="0" destOrd="0" presId="urn:microsoft.com/office/officeart/2005/8/layout/bProcess4"/>
    <dgm:cxn modelId="{82AF374D-1D0E-4AD8-859E-D83DD78DE165}" type="presParOf" srcId="{657E90FB-9D4B-432B-B788-F90EE14A16C4}" destId="{570F21C6-7EB1-4D44-8C43-445A86ED4F9D}" srcOrd="1" destOrd="0" presId="urn:microsoft.com/office/officeart/2005/8/layout/bProcess4"/>
    <dgm:cxn modelId="{98F778C6-DF95-43CF-90B4-6C95A6400550}" type="presParOf" srcId="{CD9DBB60-CF49-4133-8FDE-987D41621C25}" destId="{A7057770-2A6F-45DE-B70B-8D1ABECEC458}" srcOrd="3" destOrd="0" presId="urn:microsoft.com/office/officeart/2005/8/layout/bProcess4"/>
    <dgm:cxn modelId="{6EB41D2A-80ED-4CFE-8B71-E773016A62BF}" type="presParOf" srcId="{CD9DBB60-CF49-4133-8FDE-987D41621C25}" destId="{3D07427D-373D-488C-9A60-4833BD29D8A1}" srcOrd="4" destOrd="0" presId="urn:microsoft.com/office/officeart/2005/8/layout/bProcess4"/>
    <dgm:cxn modelId="{0C03A83E-DCC9-469A-9E48-DE5060CF213D}" type="presParOf" srcId="{3D07427D-373D-488C-9A60-4833BD29D8A1}" destId="{22B0D3BE-0143-4CD3-BA39-EF45CD5FC374}" srcOrd="0" destOrd="0" presId="urn:microsoft.com/office/officeart/2005/8/layout/bProcess4"/>
    <dgm:cxn modelId="{C92A40CC-20AD-49C3-9C94-A9A3AF2D9BD0}" type="presParOf" srcId="{3D07427D-373D-488C-9A60-4833BD29D8A1}" destId="{99454349-09F5-42A4-9D8B-8A23E9241AD6}" srcOrd="1" destOrd="0" presId="urn:microsoft.com/office/officeart/2005/8/layout/bProcess4"/>
    <dgm:cxn modelId="{1F9E8E2F-1094-4B57-9618-4FF45C1CC087}" type="presParOf" srcId="{CD9DBB60-CF49-4133-8FDE-987D41621C25}" destId="{8CE57445-04E8-4F47-A612-53DA61657E35}" srcOrd="5" destOrd="0" presId="urn:microsoft.com/office/officeart/2005/8/layout/bProcess4"/>
    <dgm:cxn modelId="{646E1436-AFCA-4A0C-8A1A-6BC2EE8EC720}" type="presParOf" srcId="{CD9DBB60-CF49-4133-8FDE-987D41621C25}" destId="{EF50A850-78D5-491B-A882-5819C2A0F929}" srcOrd="6" destOrd="0" presId="urn:microsoft.com/office/officeart/2005/8/layout/bProcess4"/>
    <dgm:cxn modelId="{C86B20A5-AEE1-488B-BE82-31E4F116B4E3}" type="presParOf" srcId="{EF50A850-78D5-491B-A882-5819C2A0F929}" destId="{095847FB-B6F7-4D15-8CF0-D9691C0611F8}" srcOrd="0" destOrd="0" presId="urn:microsoft.com/office/officeart/2005/8/layout/bProcess4"/>
    <dgm:cxn modelId="{FDF8840B-8351-4F89-B9EA-F7A36B82C292}" type="presParOf" srcId="{EF50A850-78D5-491B-A882-5819C2A0F929}" destId="{7BB34937-4F09-4346-A99E-FE05D67F69B5}" srcOrd="1" destOrd="0" presId="urn:microsoft.com/office/officeart/2005/8/layout/bProcess4"/>
    <dgm:cxn modelId="{FE1FB921-0C13-44A8-970B-B7AE6F0377EF}" type="presParOf" srcId="{CD9DBB60-CF49-4133-8FDE-987D41621C25}" destId="{265A7A06-67BB-47E0-A945-EEEBC58DC43C}" srcOrd="7" destOrd="0" presId="urn:microsoft.com/office/officeart/2005/8/layout/bProcess4"/>
    <dgm:cxn modelId="{C52E4097-1B0A-4748-9DE8-34DBC2124061}" type="presParOf" srcId="{CD9DBB60-CF49-4133-8FDE-987D41621C25}" destId="{B0335E27-5AE2-44DA-8524-B999A99EC0CC}" srcOrd="8" destOrd="0" presId="urn:microsoft.com/office/officeart/2005/8/layout/bProcess4"/>
    <dgm:cxn modelId="{EF2E89F2-34C7-438F-A844-A64592E87833}" type="presParOf" srcId="{B0335E27-5AE2-44DA-8524-B999A99EC0CC}" destId="{7D764285-529B-4F8B-BE83-419C72748F83}" srcOrd="0" destOrd="0" presId="urn:microsoft.com/office/officeart/2005/8/layout/bProcess4"/>
    <dgm:cxn modelId="{604DCF57-F382-4551-8575-07F764CEDD25}" type="presParOf" srcId="{B0335E27-5AE2-44DA-8524-B999A99EC0CC}" destId="{AF75E3ED-4377-45B3-96C8-466AFDF81642}" srcOrd="1" destOrd="0" presId="urn:microsoft.com/office/officeart/2005/8/layout/bProcess4"/>
    <dgm:cxn modelId="{ABB0C746-72FC-472A-A516-F74372BF0320}" type="presParOf" srcId="{CD9DBB60-CF49-4133-8FDE-987D41621C25}" destId="{34A72A79-6BFA-461B-B9AE-044C1EACB273}" srcOrd="9" destOrd="0" presId="urn:microsoft.com/office/officeart/2005/8/layout/bProcess4"/>
    <dgm:cxn modelId="{BDFD437C-2CD6-46E2-9045-A796344A9100}" type="presParOf" srcId="{CD9DBB60-CF49-4133-8FDE-987D41621C25}" destId="{35AC86DF-CBFB-458B-A96F-160455A88634}" srcOrd="10" destOrd="0" presId="urn:microsoft.com/office/officeart/2005/8/layout/bProcess4"/>
    <dgm:cxn modelId="{5163FEF6-5F6A-42FD-92E0-0BE9D0517EE1}" type="presParOf" srcId="{35AC86DF-CBFB-458B-A96F-160455A88634}" destId="{7684728B-5474-457D-8A51-605972AE4243}" srcOrd="0" destOrd="0" presId="urn:microsoft.com/office/officeart/2005/8/layout/bProcess4"/>
    <dgm:cxn modelId="{63D63F1D-8EEB-4603-9FE5-8BB86472A9F6}" type="presParOf" srcId="{35AC86DF-CBFB-458B-A96F-160455A88634}" destId="{5CF7EF0C-56D8-45F1-A13B-3CCE9147CA0C}" srcOrd="1" destOrd="0" presId="urn:microsoft.com/office/officeart/2005/8/layout/bProcess4"/>
    <dgm:cxn modelId="{1E2A27C8-9D04-400A-B11B-6495B69AFAB1}" type="presParOf" srcId="{CD9DBB60-CF49-4133-8FDE-987D41621C25}" destId="{E4FC4D66-915A-4843-9B60-7734C56C1497}" srcOrd="11" destOrd="0" presId="urn:microsoft.com/office/officeart/2005/8/layout/bProcess4"/>
    <dgm:cxn modelId="{DAAE9610-84F6-4804-937B-933D16A4C84C}" type="presParOf" srcId="{CD9DBB60-CF49-4133-8FDE-987D41621C25}" destId="{1A4C17DF-301B-47C8-B114-39EAA854187F}" srcOrd="12" destOrd="0" presId="urn:microsoft.com/office/officeart/2005/8/layout/bProcess4"/>
    <dgm:cxn modelId="{A69341E1-9BA3-419C-8E68-EE66DEECDBFE}" type="presParOf" srcId="{1A4C17DF-301B-47C8-B114-39EAA854187F}" destId="{DC700B78-9FBE-4DF2-9519-6DBAFAECE1BC}" srcOrd="0" destOrd="0" presId="urn:microsoft.com/office/officeart/2005/8/layout/bProcess4"/>
    <dgm:cxn modelId="{78C25945-1705-4C51-902A-FCD33274FE3E}" type="presParOf" srcId="{1A4C17DF-301B-47C8-B114-39EAA854187F}" destId="{CA9C538C-7F46-40F8-A65D-C84B7C9823E5}" srcOrd="1" destOrd="0" presId="urn:microsoft.com/office/officeart/2005/8/layout/bProcess4"/>
    <dgm:cxn modelId="{7AC45A7D-B5D1-4ADC-AD9E-512FC815E494}" type="presParOf" srcId="{CD9DBB60-CF49-4133-8FDE-987D41621C25}" destId="{D988E0B7-3822-42D0-B5C0-DBE8B87178A3}" srcOrd="13" destOrd="0" presId="urn:microsoft.com/office/officeart/2005/8/layout/bProcess4"/>
    <dgm:cxn modelId="{1C9DF5A0-EDF5-4631-A187-8F564E74AB84}" type="presParOf" srcId="{CD9DBB60-CF49-4133-8FDE-987D41621C25}" destId="{FEB05A1B-F02B-4E50-94C3-83F78AAA1DE9}" srcOrd="14" destOrd="0" presId="urn:microsoft.com/office/officeart/2005/8/layout/bProcess4"/>
    <dgm:cxn modelId="{1D52A656-E977-485B-ABC6-4B9937FF0558}" type="presParOf" srcId="{FEB05A1B-F02B-4E50-94C3-83F78AAA1DE9}" destId="{1D252E30-793F-432C-9C77-2AF902D411BA}" srcOrd="0" destOrd="0" presId="urn:microsoft.com/office/officeart/2005/8/layout/bProcess4"/>
    <dgm:cxn modelId="{883D1232-05E1-414D-92D8-0B15983EE63C}" type="presParOf" srcId="{FEB05A1B-F02B-4E50-94C3-83F78AAA1DE9}" destId="{27047F2E-FE47-4F33-8943-058812FE4B98}" srcOrd="1" destOrd="0" presId="urn:microsoft.com/office/officeart/2005/8/layout/bProcess4"/>
    <dgm:cxn modelId="{6EA247B5-5B04-44A6-A16A-6F7EFE46B675}" type="presParOf" srcId="{CD9DBB60-CF49-4133-8FDE-987D41621C25}" destId="{62A61CE8-6D83-4497-9BDD-BC0580D5D90C}" srcOrd="15" destOrd="0" presId="urn:microsoft.com/office/officeart/2005/8/layout/bProcess4"/>
    <dgm:cxn modelId="{FFB6E595-1062-464F-8637-D210506A3C89}" type="presParOf" srcId="{CD9DBB60-CF49-4133-8FDE-987D41621C25}" destId="{D3FB7250-73E6-43A0-A5F4-FEDFB6CE9ED9}" srcOrd="16" destOrd="0" presId="urn:microsoft.com/office/officeart/2005/8/layout/bProcess4"/>
    <dgm:cxn modelId="{17248F07-EE11-49D3-ACE5-22A393F010F8}" type="presParOf" srcId="{D3FB7250-73E6-43A0-A5F4-FEDFB6CE9ED9}" destId="{FDF4D94F-6520-4936-A4EF-14138B64C953}" srcOrd="0" destOrd="0" presId="urn:microsoft.com/office/officeart/2005/8/layout/bProcess4"/>
    <dgm:cxn modelId="{174A98C5-70A8-4C3C-A0D6-8E54074DEB42}" type="presParOf" srcId="{D3FB7250-73E6-43A0-A5F4-FEDFB6CE9ED9}" destId="{C7D1EC13-9D3A-4347-89A1-74370A185E11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26067B4-C061-4F74-9A07-A148F0869BAA}" type="doc">
      <dgm:prSet loTypeId="urn:microsoft.com/office/officeart/2005/8/layout/b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FAA977A-DEA4-4513-B282-C75116B2F89C}">
      <dgm:prSet phldrT="[Text]"/>
      <dgm:spPr/>
      <dgm:t>
        <a:bodyPr/>
        <a:lstStyle/>
        <a:p>
          <a:r>
            <a:rPr lang="en-US" dirty="0"/>
            <a:t>PCR amplification</a:t>
          </a:r>
        </a:p>
      </dgm:t>
    </dgm:pt>
    <dgm:pt modelId="{22E31754-6475-45BC-8D6E-5411A2F09415}" type="parTrans" cxnId="{124B8361-C11E-419E-8191-E05F333F92BA}">
      <dgm:prSet/>
      <dgm:spPr/>
      <dgm:t>
        <a:bodyPr/>
        <a:lstStyle/>
        <a:p>
          <a:endParaRPr lang="en-US"/>
        </a:p>
      </dgm:t>
    </dgm:pt>
    <dgm:pt modelId="{B58955A1-D50D-45F7-9F89-26C7D3219E23}" type="sibTrans" cxnId="{124B8361-C11E-419E-8191-E05F333F92BA}">
      <dgm:prSet/>
      <dgm:spPr/>
      <dgm:t>
        <a:bodyPr/>
        <a:lstStyle/>
        <a:p>
          <a:endParaRPr lang="en-US"/>
        </a:p>
      </dgm:t>
    </dgm:pt>
    <dgm:pt modelId="{8279D03D-927E-49CB-9397-8FD4957A7CC6}">
      <dgm:prSet phldrT="[Text]"/>
      <dgm:spPr/>
      <dgm:t>
        <a:bodyPr/>
        <a:lstStyle/>
        <a:p>
          <a:r>
            <a:rPr lang="en-US" dirty="0"/>
            <a:t>Gel Electrophoresis</a:t>
          </a:r>
        </a:p>
      </dgm:t>
    </dgm:pt>
    <dgm:pt modelId="{1E87C2C4-3EFD-489B-BAEB-16BB48105CB4}" type="parTrans" cxnId="{EDC4A506-52A9-46F2-9D11-AF0E3D31EC33}">
      <dgm:prSet/>
      <dgm:spPr/>
      <dgm:t>
        <a:bodyPr/>
        <a:lstStyle/>
        <a:p>
          <a:endParaRPr lang="en-US"/>
        </a:p>
      </dgm:t>
    </dgm:pt>
    <dgm:pt modelId="{F59E9390-F93E-4D8E-8303-6D366940752C}" type="sibTrans" cxnId="{EDC4A506-52A9-46F2-9D11-AF0E3D31EC33}">
      <dgm:prSet/>
      <dgm:spPr/>
      <dgm:t>
        <a:bodyPr/>
        <a:lstStyle/>
        <a:p>
          <a:endParaRPr lang="en-US"/>
        </a:p>
      </dgm:t>
    </dgm:pt>
    <dgm:pt modelId="{D059098B-2AA5-4269-BBD6-0DC23EB94DBC}">
      <dgm:prSet phldrT="[Text]"/>
      <dgm:spPr/>
      <dgm:t>
        <a:bodyPr/>
        <a:lstStyle/>
        <a:p>
          <a:r>
            <a:rPr lang="en-US" dirty="0"/>
            <a:t>PCR purification</a:t>
          </a:r>
        </a:p>
      </dgm:t>
    </dgm:pt>
    <dgm:pt modelId="{606DC3FC-E73B-4487-939C-5C299769993C}" type="parTrans" cxnId="{F1035473-331E-4863-AB17-36B3F9FB702B}">
      <dgm:prSet/>
      <dgm:spPr/>
      <dgm:t>
        <a:bodyPr/>
        <a:lstStyle/>
        <a:p>
          <a:endParaRPr lang="en-US"/>
        </a:p>
      </dgm:t>
    </dgm:pt>
    <dgm:pt modelId="{822B10D4-414A-4878-85DF-CC4317945D76}" type="sibTrans" cxnId="{F1035473-331E-4863-AB17-36B3F9FB702B}">
      <dgm:prSet/>
      <dgm:spPr/>
      <dgm:t>
        <a:bodyPr/>
        <a:lstStyle/>
        <a:p>
          <a:endParaRPr lang="en-US"/>
        </a:p>
      </dgm:t>
    </dgm:pt>
    <dgm:pt modelId="{84065053-1426-46E2-85A0-D46EE95C6D08}">
      <dgm:prSet phldrT="[Text]"/>
      <dgm:spPr/>
      <dgm:t>
        <a:bodyPr/>
        <a:lstStyle/>
        <a:p>
          <a:r>
            <a:rPr lang="en-US" dirty="0"/>
            <a:t>Gibson Assembly</a:t>
          </a:r>
        </a:p>
        <a:p>
          <a:r>
            <a:rPr lang="en-US" dirty="0"/>
            <a:t>(ligation)</a:t>
          </a:r>
        </a:p>
      </dgm:t>
    </dgm:pt>
    <dgm:pt modelId="{58EA4A4C-8EA7-4358-A00C-7104EBBFA019}" type="parTrans" cxnId="{BFB2B4E8-0E82-4771-8EC6-AE4AC9E03C48}">
      <dgm:prSet/>
      <dgm:spPr/>
      <dgm:t>
        <a:bodyPr/>
        <a:lstStyle/>
        <a:p>
          <a:endParaRPr lang="en-US"/>
        </a:p>
      </dgm:t>
    </dgm:pt>
    <dgm:pt modelId="{1E85CE69-4CF4-41F9-9CE3-B21B3976D5BE}" type="sibTrans" cxnId="{BFB2B4E8-0E82-4771-8EC6-AE4AC9E03C48}">
      <dgm:prSet/>
      <dgm:spPr/>
      <dgm:t>
        <a:bodyPr/>
        <a:lstStyle/>
        <a:p>
          <a:endParaRPr lang="en-US"/>
        </a:p>
      </dgm:t>
    </dgm:pt>
    <dgm:pt modelId="{154C1288-422F-478A-9B7A-18E852E72E9F}">
      <dgm:prSet phldrT="[Text]"/>
      <dgm:spPr/>
      <dgm:t>
        <a:bodyPr/>
        <a:lstStyle/>
        <a:p>
          <a:r>
            <a:rPr lang="en-US" dirty="0"/>
            <a:t>Transformation of </a:t>
          </a:r>
          <a:br>
            <a:rPr lang="en-US" dirty="0"/>
          </a:br>
          <a:r>
            <a:rPr lang="en-US" dirty="0"/>
            <a:t>cloning strains</a:t>
          </a:r>
        </a:p>
      </dgm:t>
    </dgm:pt>
    <dgm:pt modelId="{2324BCC0-52ED-44DD-AD5E-9A1365BE8AB1}" type="parTrans" cxnId="{05CEBF08-72C6-482C-A342-452024F9DCF4}">
      <dgm:prSet/>
      <dgm:spPr/>
      <dgm:t>
        <a:bodyPr/>
        <a:lstStyle/>
        <a:p>
          <a:endParaRPr lang="en-US"/>
        </a:p>
      </dgm:t>
    </dgm:pt>
    <dgm:pt modelId="{13D50E78-895E-472D-B4B0-4342350847D8}" type="sibTrans" cxnId="{05CEBF08-72C6-482C-A342-452024F9DCF4}">
      <dgm:prSet/>
      <dgm:spPr/>
      <dgm:t>
        <a:bodyPr/>
        <a:lstStyle/>
        <a:p>
          <a:endParaRPr lang="en-US"/>
        </a:p>
      </dgm:t>
    </dgm:pt>
    <dgm:pt modelId="{4A69F53F-A59A-4DE7-B87A-C25A4FB1040A}">
      <dgm:prSet phldrT="[Text]"/>
      <dgm:spPr/>
      <dgm:t>
        <a:bodyPr/>
        <a:lstStyle/>
        <a:p>
          <a:r>
            <a:rPr lang="en-US" dirty="0"/>
            <a:t>DNA sequencing</a:t>
          </a:r>
        </a:p>
      </dgm:t>
    </dgm:pt>
    <dgm:pt modelId="{850B79D8-76A1-4984-91D2-2AD13D3B836F}" type="parTrans" cxnId="{E84E27A0-BBAE-4369-B963-7524216EA6A6}">
      <dgm:prSet/>
      <dgm:spPr/>
      <dgm:t>
        <a:bodyPr/>
        <a:lstStyle/>
        <a:p>
          <a:endParaRPr lang="en-US"/>
        </a:p>
      </dgm:t>
    </dgm:pt>
    <dgm:pt modelId="{215BB9D8-8FA8-454A-B701-E3827F00DBB4}" type="sibTrans" cxnId="{E84E27A0-BBAE-4369-B963-7524216EA6A6}">
      <dgm:prSet/>
      <dgm:spPr/>
      <dgm:t>
        <a:bodyPr/>
        <a:lstStyle/>
        <a:p>
          <a:endParaRPr lang="en-US"/>
        </a:p>
      </dgm:t>
    </dgm:pt>
    <dgm:pt modelId="{73736203-A6A0-43DC-94C2-7D3212817585}">
      <dgm:prSet phldrT="[Text]"/>
      <dgm:spPr/>
      <dgm:t>
        <a:bodyPr/>
        <a:lstStyle/>
        <a:p>
          <a:r>
            <a:rPr lang="en-US" dirty="0"/>
            <a:t>Transformation of expression strains</a:t>
          </a:r>
        </a:p>
      </dgm:t>
    </dgm:pt>
    <dgm:pt modelId="{C4253D5B-454F-420A-879B-6D90D37D000C}" type="parTrans" cxnId="{D4840DF0-82E4-4835-BEAB-768FBD012705}">
      <dgm:prSet/>
      <dgm:spPr/>
      <dgm:t>
        <a:bodyPr/>
        <a:lstStyle/>
        <a:p>
          <a:endParaRPr lang="en-US"/>
        </a:p>
      </dgm:t>
    </dgm:pt>
    <dgm:pt modelId="{72998F40-64F8-468C-A79B-5648007DB583}" type="sibTrans" cxnId="{D4840DF0-82E4-4835-BEAB-768FBD012705}">
      <dgm:prSet/>
      <dgm:spPr/>
      <dgm:t>
        <a:bodyPr/>
        <a:lstStyle/>
        <a:p>
          <a:endParaRPr lang="en-US"/>
        </a:p>
      </dgm:t>
    </dgm:pt>
    <dgm:pt modelId="{0547C1D0-08F8-44C6-9643-F09E06B7BA23}">
      <dgm:prSet phldrT="[Text]"/>
      <dgm:spPr/>
      <dgm:t>
        <a:bodyPr/>
        <a:lstStyle/>
        <a:p>
          <a:r>
            <a:rPr lang="en-US" dirty="0"/>
            <a:t>Measurement</a:t>
          </a:r>
        </a:p>
      </dgm:t>
    </dgm:pt>
    <dgm:pt modelId="{7C9333FB-2257-4B7C-A005-1602B2DEAF38}" type="parTrans" cxnId="{BCEC45B0-5974-4A23-9C4D-39865B8BFD9D}">
      <dgm:prSet/>
      <dgm:spPr/>
      <dgm:t>
        <a:bodyPr/>
        <a:lstStyle/>
        <a:p>
          <a:endParaRPr lang="en-US"/>
        </a:p>
      </dgm:t>
    </dgm:pt>
    <dgm:pt modelId="{36AA9125-EAAA-4B75-8752-825678FD8B9F}" type="sibTrans" cxnId="{BCEC45B0-5974-4A23-9C4D-39865B8BFD9D}">
      <dgm:prSet/>
      <dgm:spPr/>
      <dgm:t>
        <a:bodyPr/>
        <a:lstStyle/>
        <a:p>
          <a:endParaRPr lang="en-US"/>
        </a:p>
      </dgm:t>
    </dgm:pt>
    <dgm:pt modelId="{30060EEA-CC7B-4651-AB6B-635E77B91433}">
      <dgm:prSet/>
      <dgm:spPr/>
      <dgm:t>
        <a:bodyPr/>
        <a:lstStyle/>
        <a:p>
          <a:r>
            <a:rPr lang="en-US"/>
            <a:t>Mini-prep</a:t>
          </a:r>
          <a:endParaRPr lang="en-US" dirty="0"/>
        </a:p>
      </dgm:t>
    </dgm:pt>
    <dgm:pt modelId="{E4042D99-6B02-4146-AC58-B23F044BD8D8}" type="parTrans" cxnId="{5BB1B3AA-12D3-4E0E-869A-EA9FDC1E8EBF}">
      <dgm:prSet/>
      <dgm:spPr/>
      <dgm:t>
        <a:bodyPr/>
        <a:lstStyle/>
        <a:p>
          <a:endParaRPr lang="en-US"/>
        </a:p>
      </dgm:t>
    </dgm:pt>
    <dgm:pt modelId="{98B7449A-8039-4F4B-BD4B-462D751C7B96}" type="sibTrans" cxnId="{5BB1B3AA-12D3-4E0E-869A-EA9FDC1E8EBF}">
      <dgm:prSet/>
      <dgm:spPr/>
      <dgm:t>
        <a:bodyPr/>
        <a:lstStyle/>
        <a:p>
          <a:endParaRPr lang="en-US"/>
        </a:p>
      </dgm:t>
    </dgm:pt>
    <dgm:pt modelId="{CD9DBB60-CF49-4133-8FDE-987D41621C25}" type="pres">
      <dgm:prSet presAssocID="{426067B4-C061-4F74-9A07-A148F0869BAA}" presName="Name0" presStyleCnt="0">
        <dgm:presLayoutVars>
          <dgm:dir/>
          <dgm:resizeHandles/>
        </dgm:presLayoutVars>
      </dgm:prSet>
      <dgm:spPr/>
    </dgm:pt>
    <dgm:pt modelId="{717222BD-D226-4531-AB79-253877878EC7}" type="pres">
      <dgm:prSet presAssocID="{AFAA977A-DEA4-4513-B282-C75116B2F89C}" presName="compNode" presStyleCnt="0"/>
      <dgm:spPr/>
    </dgm:pt>
    <dgm:pt modelId="{9A9ED6C2-424E-49B3-BF34-6D48865CB4DF}" type="pres">
      <dgm:prSet presAssocID="{AFAA977A-DEA4-4513-B282-C75116B2F89C}" presName="dummyConnPt" presStyleCnt="0"/>
      <dgm:spPr/>
    </dgm:pt>
    <dgm:pt modelId="{BB52B83F-1796-442F-8475-1E07FEE8B23D}" type="pres">
      <dgm:prSet presAssocID="{AFAA977A-DEA4-4513-B282-C75116B2F89C}" presName="node" presStyleLbl="node1" presStyleIdx="0" presStyleCnt="9">
        <dgm:presLayoutVars>
          <dgm:bulletEnabled val="1"/>
        </dgm:presLayoutVars>
      </dgm:prSet>
      <dgm:spPr/>
    </dgm:pt>
    <dgm:pt modelId="{B9E052B0-4276-4210-94E1-B0439533B460}" type="pres">
      <dgm:prSet presAssocID="{B58955A1-D50D-45F7-9F89-26C7D3219E23}" presName="sibTrans" presStyleLbl="bgSibTrans2D1" presStyleIdx="0" presStyleCnt="8"/>
      <dgm:spPr/>
    </dgm:pt>
    <dgm:pt modelId="{657E90FB-9D4B-432B-B788-F90EE14A16C4}" type="pres">
      <dgm:prSet presAssocID="{8279D03D-927E-49CB-9397-8FD4957A7CC6}" presName="compNode" presStyleCnt="0"/>
      <dgm:spPr/>
    </dgm:pt>
    <dgm:pt modelId="{B4D07479-B661-479D-A457-B685BA737EF7}" type="pres">
      <dgm:prSet presAssocID="{8279D03D-927E-49CB-9397-8FD4957A7CC6}" presName="dummyConnPt" presStyleCnt="0"/>
      <dgm:spPr/>
    </dgm:pt>
    <dgm:pt modelId="{570F21C6-7EB1-4D44-8C43-445A86ED4F9D}" type="pres">
      <dgm:prSet presAssocID="{8279D03D-927E-49CB-9397-8FD4957A7CC6}" presName="node" presStyleLbl="node1" presStyleIdx="1" presStyleCnt="9">
        <dgm:presLayoutVars>
          <dgm:bulletEnabled val="1"/>
        </dgm:presLayoutVars>
      </dgm:prSet>
      <dgm:spPr/>
    </dgm:pt>
    <dgm:pt modelId="{A7057770-2A6F-45DE-B70B-8D1ABECEC458}" type="pres">
      <dgm:prSet presAssocID="{F59E9390-F93E-4D8E-8303-6D366940752C}" presName="sibTrans" presStyleLbl="bgSibTrans2D1" presStyleIdx="1" presStyleCnt="8"/>
      <dgm:spPr/>
    </dgm:pt>
    <dgm:pt modelId="{3D07427D-373D-488C-9A60-4833BD29D8A1}" type="pres">
      <dgm:prSet presAssocID="{D059098B-2AA5-4269-BBD6-0DC23EB94DBC}" presName="compNode" presStyleCnt="0"/>
      <dgm:spPr/>
    </dgm:pt>
    <dgm:pt modelId="{22B0D3BE-0143-4CD3-BA39-EF45CD5FC374}" type="pres">
      <dgm:prSet presAssocID="{D059098B-2AA5-4269-BBD6-0DC23EB94DBC}" presName="dummyConnPt" presStyleCnt="0"/>
      <dgm:spPr/>
    </dgm:pt>
    <dgm:pt modelId="{99454349-09F5-42A4-9D8B-8A23E9241AD6}" type="pres">
      <dgm:prSet presAssocID="{D059098B-2AA5-4269-BBD6-0DC23EB94DBC}" presName="node" presStyleLbl="node1" presStyleIdx="2" presStyleCnt="9">
        <dgm:presLayoutVars>
          <dgm:bulletEnabled val="1"/>
        </dgm:presLayoutVars>
      </dgm:prSet>
      <dgm:spPr/>
    </dgm:pt>
    <dgm:pt modelId="{8CE57445-04E8-4F47-A612-53DA61657E35}" type="pres">
      <dgm:prSet presAssocID="{822B10D4-414A-4878-85DF-CC4317945D76}" presName="sibTrans" presStyleLbl="bgSibTrans2D1" presStyleIdx="2" presStyleCnt="8"/>
      <dgm:spPr/>
    </dgm:pt>
    <dgm:pt modelId="{EF50A850-78D5-491B-A882-5819C2A0F929}" type="pres">
      <dgm:prSet presAssocID="{84065053-1426-46E2-85A0-D46EE95C6D08}" presName="compNode" presStyleCnt="0"/>
      <dgm:spPr/>
    </dgm:pt>
    <dgm:pt modelId="{095847FB-B6F7-4D15-8CF0-D9691C0611F8}" type="pres">
      <dgm:prSet presAssocID="{84065053-1426-46E2-85A0-D46EE95C6D08}" presName="dummyConnPt" presStyleCnt="0"/>
      <dgm:spPr/>
    </dgm:pt>
    <dgm:pt modelId="{7BB34937-4F09-4346-A99E-FE05D67F69B5}" type="pres">
      <dgm:prSet presAssocID="{84065053-1426-46E2-85A0-D46EE95C6D08}" presName="node" presStyleLbl="node1" presStyleIdx="3" presStyleCnt="9">
        <dgm:presLayoutVars>
          <dgm:bulletEnabled val="1"/>
        </dgm:presLayoutVars>
      </dgm:prSet>
      <dgm:spPr/>
    </dgm:pt>
    <dgm:pt modelId="{265A7A06-67BB-47E0-A945-EEEBC58DC43C}" type="pres">
      <dgm:prSet presAssocID="{1E85CE69-4CF4-41F9-9CE3-B21B3976D5BE}" presName="sibTrans" presStyleLbl="bgSibTrans2D1" presStyleIdx="3" presStyleCnt="8"/>
      <dgm:spPr/>
    </dgm:pt>
    <dgm:pt modelId="{B0335E27-5AE2-44DA-8524-B999A99EC0CC}" type="pres">
      <dgm:prSet presAssocID="{154C1288-422F-478A-9B7A-18E852E72E9F}" presName="compNode" presStyleCnt="0"/>
      <dgm:spPr/>
    </dgm:pt>
    <dgm:pt modelId="{7D764285-529B-4F8B-BE83-419C72748F83}" type="pres">
      <dgm:prSet presAssocID="{154C1288-422F-478A-9B7A-18E852E72E9F}" presName="dummyConnPt" presStyleCnt="0"/>
      <dgm:spPr/>
    </dgm:pt>
    <dgm:pt modelId="{AF75E3ED-4377-45B3-96C8-466AFDF81642}" type="pres">
      <dgm:prSet presAssocID="{154C1288-422F-478A-9B7A-18E852E72E9F}" presName="node" presStyleLbl="node1" presStyleIdx="4" presStyleCnt="9">
        <dgm:presLayoutVars>
          <dgm:bulletEnabled val="1"/>
        </dgm:presLayoutVars>
      </dgm:prSet>
      <dgm:spPr/>
    </dgm:pt>
    <dgm:pt modelId="{34A72A79-6BFA-461B-B9AE-044C1EACB273}" type="pres">
      <dgm:prSet presAssocID="{13D50E78-895E-472D-B4B0-4342350847D8}" presName="sibTrans" presStyleLbl="bgSibTrans2D1" presStyleIdx="4" presStyleCnt="8"/>
      <dgm:spPr/>
    </dgm:pt>
    <dgm:pt modelId="{35AC86DF-CBFB-458B-A96F-160455A88634}" type="pres">
      <dgm:prSet presAssocID="{30060EEA-CC7B-4651-AB6B-635E77B91433}" presName="compNode" presStyleCnt="0"/>
      <dgm:spPr/>
    </dgm:pt>
    <dgm:pt modelId="{7684728B-5474-457D-8A51-605972AE4243}" type="pres">
      <dgm:prSet presAssocID="{30060EEA-CC7B-4651-AB6B-635E77B91433}" presName="dummyConnPt" presStyleCnt="0"/>
      <dgm:spPr/>
    </dgm:pt>
    <dgm:pt modelId="{5CF7EF0C-56D8-45F1-A13B-3CCE9147CA0C}" type="pres">
      <dgm:prSet presAssocID="{30060EEA-CC7B-4651-AB6B-635E77B91433}" presName="node" presStyleLbl="node1" presStyleIdx="5" presStyleCnt="9">
        <dgm:presLayoutVars>
          <dgm:bulletEnabled val="1"/>
        </dgm:presLayoutVars>
      </dgm:prSet>
      <dgm:spPr/>
    </dgm:pt>
    <dgm:pt modelId="{E4FC4D66-915A-4843-9B60-7734C56C1497}" type="pres">
      <dgm:prSet presAssocID="{98B7449A-8039-4F4B-BD4B-462D751C7B96}" presName="sibTrans" presStyleLbl="bgSibTrans2D1" presStyleIdx="5" presStyleCnt="8"/>
      <dgm:spPr/>
    </dgm:pt>
    <dgm:pt modelId="{1A4C17DF-301B-47C8-B114-39EAA854187F}" type="pres">
      <dgm:prSet presAssocID="{4A69F53F-A59A-4DE7-B87A-C25A4FB1040A}" presName="compNode" presStyleCnt="0"/>
      <dgm:spPr/>
    </dgm:pt>
    <dgm:pt modelId="{DC700B78-9FBE-4DF2-9519-6DBAFAECE1BC}" type="pres">
      <dgm:prSet presAssocID="{4A69F53F-A59A-4DE7-B87A-C25A4FB1040A}" presName="dummyConnPt" presStyleCnt="0"/>
      <dgm:spPr/>
    </dgm:pt>
    <dgm:pt modelId="{CA9C538C-7F46-40F8-A65D-C84B7C9823E5}" type="pres">
      <dgm:prSet presAssocID="{4A69F53F-A59A-4DE7-B87A-C25A4FB1040A}" presName="node" presStyleLbl="node1" presStyleIdx="6" presStyleCnt="9">
        <dgm:presLayoutVars>
          <dgm:bulletEnabled val="1"/>
        </dgm:presLayoutVars>
      </dgm:prSet>
      <dgm:spPr/>
    </dgm:pt>
    <dgm:pt modelId="{D988E0B7-3822-42D0-B5C0-DBE8B87178A3}" type="pres">
      <dgm:prSet presAssocID="{215BB9D8-8FA8-454A-B701-E3827F00DBB4}" presName="sibTrans" presStyleLbl="bgSibTrans2D1" presStyleIdx="6" presStyleCnt="8"/>
      <dgm:spPr/>
    </dgm:pt>
    <dgm:pt modelId="{FEB05A1B-F02B-4E50-94C3-83F78AAA1DE9}" type="pres">
      <dgm:prSet presAssocID="{73736203-A6A0-43DC-94C2-7D3212817585}" presName="compNode" presStyleCnt="0"/>
      <dgm:spPr/>
    </dgm:pt>
    <dgm:pt modelId="{1D252E30-793F-432C-9C77-2AF902D411BA}" type="pres">
      <dgm:prSet presAssocID="{73736203-A6A0-43DC-94C2-7D3212817585}" presName="dummyConnPt" presStyleCnt="0"/>
      <dgm:spPr/>
    </dgm:pt>
    <dgm:pt modelId="{27047F2E-FE47-4F33-8943-058812FE4B98}" type="pres">
      <dgm:prSet presAssocID="{73736203-A6A0-43DC-94C2-7D3212817585}" presName="node" presStyleLbl="node1" presStyleIdx="7" presStyleCnt="9">
        <dgm:presLayoutVars>
          <dgm:bulletEnabled val="1"/>
        </dgm:presLayoutVars>
      </dgm:prSet>
      <dgm:spPr/>
    </dgm:pt>
    <dgm:pt modelId="{62A61CE8-6D83-4497-9BDD-BC0580D5D90C}" type="pres">
      <dgm:prSet presAssocID="{72998F40-64F8-468C-A79B-5648007DB583}" presName="sibTrans" presStyleLbl="bgSibTrans2D1" presStyleIdx="7" presStyleCnt="8"/>
      <dgm:spPr/>
    </dgm:pt>
    <dgm:pt modelId="{D3FB7250-73E6-43A0-A5F4-FEDFB6CE9ED9}" type="pres">
      <dgm:prSet presAssocID="{0547C1D0-08F8-44C6-9643-F09E06B7BA23}" presName="compNode" presStyleCnt="0"/>
      <dgm:spPr/>
    </dgm:pt>
    <dgm:pt modelId="{FDF4D94F-6520-4936-A4EF-14138B64C953}" type="pres">
      <dgm:prSet presAssocID="{0547C1D0-08F8-44C6-9643-F09E06B7BA23}" presName="dummyConnPt" presStyleCnt="0"/>
      <dgm:spPr/>
    </dgm:pt>
    <dgm:pt modelId="{C7D1EC13-9D3A-4347-89A1-74370A185E11}" type="pres">
      <dgm:prSet presAssocID="{0547C1D0-08F8-44C6-9643-F09E06B7BA23}" presName="node" presStyleLbl="node1" presStyleIdx="8" presStyleCnt="9">
        <dgm:presLayoutVars>
          <dgm:bulletEnabled val="1"/>
        </dgm:presLayoutVars>
      </dgm:prSet>
      <dgm:spPr/>
    </dgm:pt>
  </dgm:ptLst>
  <dgm:cxnLst>
    <dgm:cxn modelId="{16E63B71-1CDB-42B9-B651-ABA7C9162DC0}" type="presOf" srcId="{215BB9D8-8FA8-454A-B701-E3827F00DBB4}" destId="{D988E0B7-3822-42D0-B5C0-DBE8B87178A3}" srcOrd="0" destOrd="0" presId="urn:microsoft.com/office/officeart/2005/8/layout/bProcess4"/>
    <dgm:cxn modelId="{D4840DF0-82E4-4835-BEAB-768FBD012705}" srcId="{426067B4-C061-4F74-9A07-A148F0869BAA}" destId="{73736203-A6A0-43DC-94C2-7D3212817585}" srcOrd="7" destOrd="0" parTransId="{C4253D5B-454F-420A-879B-6D90D37D000C}" sibTransId="{72998F40-64F8-468C-A79B-5648007DB583}"/>
    <dgm:cxn modelId="{ABBE04D5-2EDD-455E-9397-627659AE6EC7}" type="presOf" srcId="{F59E9390-F93E-4D8E-8303-6D366940752C}" destId="{A7057770-2A6F-45DE-B70B-8D1ABECEC458}" srcOrd="0" destOrd="0" presId="urn:microsoft.com/office/officeart/2005/8/layout/bProcess4"/>
    <dgm:cxn modelId="{864492F1-3F93-4924-B5D8-68C44E2B7AAA}" type="presOf" srcId="{1E85CE69-4CF4-41F9-9CE3-B21B3976D5BE}" destId="{265A7A06-67BB-47E0-A945-EEEBC58DC43C}" srcOrd="0" destOrd="0" presId="urn:microsoft.com/office/officeart/2005/8/layout/bProcess4"/>
    <dgm:cxn modelId="{B7514716-A67D-4FD4-81C2-06D1C2309069}" type="presOf" srcId="{AFAA977A-DEA4-4513-B282-C75116B2F89C}" destId="{BB52B83F-1796-442F-8475-1E07FEE8B23D}" srcOrd="0" destOrd="0" presId="urn:microsoft.com/office/officeart/2005/8/layout/bProcess4"/>
    <dgm:cxn modelId="{D27AFEC5-80EA-4CD6-A293-1BA34781B0B1}" type="presOf" srcId="{4A69F53F-A59A-4DE7-B87A-C25A4FB1040A}" destId="{CA9C538C-7F46-40F8-A65D-C84B7C9823E5}" srcOrd="0" destOrd="0" presId="urn:microsoft.com/office/officeart/2005/8/layout/bProcess4"/>
    <dgm:cxn modelId="{33302291-537E-4498-B5F9-B499C4A22360}" type="presOf" srcId="{73736203-A6A0-43DC-94C2-7D3212817585}" destId="{27047F2E-FE47-4F33-8943-058812FE4B98}" srcOrd="0" destOrd="0" presId="urn:microsoft.com/office/officeart/2005/8/layout/bProcess4"/>
    <dgm:cxn modelId="{82AD1787-BDBB-4ED6-A7A6-3FC7AC0E5470}" type="presOf" srcId="{822B10D4-414A-4878-85DF-CC4317945D76}" destId="{8CE57445-04E8-4F47-A612-53DA61657E35}" srcOrd="0" destOrd="0" presId="urn:microsoft.com/office/officeart/2005/8/layout/bProcess4"/>
    <dgm:cxn modelId="{A9792B99-6256-4A19-A8E4-5CC77D95A2C7}" type="presOf" srcId="{72998F40-64F8-468C-A79B-5648007DB583}" destId="{62A61CE8-6D83-4497-9BDD-BC0580D5D90C}" srcOrd="0" destOrd="0" presId="urn:microsoft.com/office/officeart/2005/8/layout/bProcess4"/>
    <dgm:cxn modelId="{9E2C8FD0-0BAA-4DC7-96B4-8206C169FF1E}" type="presOf" srcId="{0547C1D0-08F8-44C6-9643-F09E06B7BA23}" destId="{C7D1EC13-9D3A-4347-89A1-74370A185E11}" srcOrd="0" destOrd="0" presId="urn:microsoft.com/office/officeart/2005/8/layout/bProcess4"/>
    <dgm:cxn modelId="{F1035473-331E-4863-AB17-36B3F9FB702B}" srcId="{426067B4-C061-4F74-9A07-A148F0869BAA}" destId="{D059098B-2AA5-4269-BBD6-0DC23EB94DBC}" srcOrd="2" destOrd="0" parTransId="{606DC3FC-E73B-4487-939C-5C299769993C}" sibTransId="{822B10D4-414A-4878-85DF-CC4317945D76}"/>
    <dgm:cxn modelId="{C4E00B5F-66F9-48C3-BD88-6814A5BDD4BD}" type="presOf" srcId="{8279D03D-927E-49CB-9397-8FD4957A7CC6}" destId="{570F21C6-7EB1-4D44-8C43-445A86ED4F9D}" srcOrd="0" destOrd="0" presId="urn:microsoft.com/office/officeart/2005/8/layout/bProcess4"/>
    <dgm:cxn modelId="{124B8361-C11E-419E-8191-E05F333F92BA}" srcId="{426067B4-C061-4F74-9A07-A148F0869BAA}" destId="{AFAA977A-DEA4-4513-B282-C75116B2F89C}" srcOrd="0" destOrd="0" parTransId="{22E31754-6475-45BC-8D6E-5411A2F09415}" sibTransId="{B58955A1-D50D-45F7-9F89-26C7D3219E23}"/>
    <dgm:cxn modelId="{05CEBF08-72C6-482C-A342-452024F9DCF4}" srcId="{426067B4-C061-4F74-9A07-A148F0869BAA}" destId="{154C1288-422F-478A-9B7A-18E852E72E9F}" srcOrd="4" destOrd="0" parTransId="{2324BCC0-52ED-44DD-AD5E-9A1365BE8AB1}" sibTransId="{13D50E78-895E-472D-B4B0-4342350847D8}"/>
    <dgm:cxn modelId="{F69E6A7E-1067-41BE-AE59-F1EE6B62E81A}" type="presOf" srcId="{D059098B-2AA5-4269-BBD6-0DC23EB94DBC}" destId="{99454349-09F5-42A4-9D8B-8A23E9241AD6}" srcOrd="0" destOrd="0" presId="urn:microsoft.com/office/officeart/2005/8/layout/bProcess4"/>
    <dgm:cxn modelId="{5BB1B3AA-12D3-4E0E-869A-EA9FDC1E8EBF}" srcId="{426067B4-C061-4F74-9A07-A148F0869BAA}" destId="{30060EEA-CC7B-4651-AB6B-635E77B91433}" srcOrd="5" destOrd="0" parTransId="{E4042D99-6B02-4146-AC58-B23F044BD8D8}" sibTransId="{98B7449A-8039-4F4B-BD4B-462D751C7B96}"/>
    <dgm:cxn modelId="{71188CFD-0088-4780-AB87-05C6B410BE57}" type="presOf" srcId="{84065053-1426-46E2-85A0-D46EE95C6D08}" destId="{7BB34937-4F09-4346-A99E-FE05D67F69B5}" srcOrd="0" destOrd="0" presId="urn:microsoft.com/office/officeart/2005/8/layout/bProcess4"/>
    <dgm:cxn modelId="{E84E27A0-BBAE-4369-B963-7524216EA6A6}" srcId="{426067B4-C061-4F74-9A07-A148F0869BAA}" destId="{4A69F53F-A59A-4DE7-B87A-C25A4FB1040A}" srcOrd="6" destOrd="0" parTransId="{850B79D8-76A1-4984-91D2-2AD13D3B836F}" sibTransId="{215BB9D8-8FA8-454A-B701-E3827F00DBB4}"/>
    <dgm:cxn modelId="{B9B627EE-0B06-4C1F-86AF-E2FB1163305B}" type="presOf" srcId="{154C1288-422F-478A-9B7A-18E852E72E9F}" destId="{AF75E3ED-4377-45B3-96C8-466AFDF81642}" srcOrd="0" destOrd="0" presId="urn:microsoft.com/office/officeart/2005/8/layout/bProcess4"/>
    <dgm:cxn modelId="{BCEC45B0-5974-4A23-9C4D-39865B8BFD9D}" srcId="{426067B4-C061-4F74-9A07-A148F0869BAA}" destId="{0547C1D0-08F8-44C6-9643-F09E06B7BA23}" srcOrd="8" destOrd="0" parTransId="{7C9333FB-2257-4B7C-A005-1602B2DEAF38}" sibTransId="{36AA9125-EAAA-4B75-8752-825678FD8B9F}"/>
    <dgm:cxn modelId="{BFB2B4E8-0E82-4771-8EC6-AE4AC9E03C48}" srcId="{426067B4-C061-4F74-9A07-A148F0869BAA}" destId="{84065053-1426-46E2-85A0-D46EE95C6D08}" srcOrd="3" destOrd="0" parTransId="{58EA4A4C-8EA7-4358-A00C-7104EBBFA019}" sibTransId="{1E85CE69-4CF4-41F9-9CE3-B21B3976D5BE}"/>
    <dgm:cxn modelId="{ACC771F8-B2F3-4152-AA80-9FA98696A959}" type="presOf" srcId="{30060EEA-CC7B-4651-AB6B-635E77B91433}" destId="{5CF7EF0C-56D8-45F1-A13B-3CCE9147CA0C}" srcOrd="0" destOrd="0" presId="urn:microsoft.com/office/officeart/2005/8/layout/bProcess4"/>
    <dgm:cxn modelId="{EC29EC67-3759-45D9-8FC7-6D84EF8BBEA1}" type="presOf" srcId="{426067B4-C061-4F74-9A07-A148F0869BAA}" destId="{CD9DBB60-CF49-4133-8FDE-987D41621C25}" srcOrd="0" destOrd="0" presId="urn:microsoft.com/office/officeart/2005/8/layout/bProcess4"/>
    <dgm:cxn modelId="{EDC4A506-52A9-46F2-9D11-AF0E3D31EC33}" srcId="{426067B4-C061-4F74-9A07-A148F0869BAA}" destId="{8279D03D-927E-49CB-9397-8FD4957A7CC6}" srcOrd="1" destOrd="0" parTransId="{1E87C2C4-3EFD-489B-BAEB-16BB48105CB4}" sibTransId="{F59E9390-F93E-4D8E-8303-6D366940752C}"/>
    <dgm:cxn modelId="{0E7AE079-E24E-40ED-AB2B-C12A6007687A}" type="presOf" srcId="{13D50E78-895E-472D-B4B0-4342350847D8}" destId="{34A72A79-6BFA-461B-B9AE-044C1EACB273}" srcOrd="0" destOrd="0" presId="urn:microsoft.com/office/officeart/2005/8/layout/bProcess4"/>
    <dgm:cxn modelId="{0A71EFA2-B5C7-4D2F-9DC7-7EC5CC9E30CF}" type="presOf" srcId="{B58955A1-D50D-45F7-9F89-26C7D3219E23}" destId="{B9E052B0-4276-4210-94E1-B0439533B460}" srcOrd="0" destOrd="0" presId="urn:microsoft.com/office/officeart/2005/8/layout/bProcess4"/>
    <dgm:cxn modelId="{6671D804-19C6-44C1-A907-75A5404AA789}" type="presOf" srcId="{98B7449A-8039-4F4B-BD4B-462D751C7B96}" destId="{E4FC4D66-915A-4843-9B60-7734C56C1497}" srcOrd="0" destOrd="0" presId="urn:microsoft.com/office/officeart/2005/8/layout/bProcess4"/>
    <dgm:cxn modelId="{2E91E6C6-1EB9-455B-89B2-C41028EA6ABA}" type="presParOf" srcId="{CD9DBB60-CF49-4133-8FDE-987D41621C25}" destId="{717222BD-D226-4531-AB79-253877878EC7}" srcOrd="0" destOrd="0" presId="urn:microsoft.com/office/officeart/2005/8/layout/bProcess4"/>
    <dgm:cxn modelId="{398F5B37-FB78-4A78-9B06-EE5C950A49A9}" type="presParOf" srcId="{717222BD-D226-4531-AB79-253877878EC7}" destId="{9A9ED6C2-424E-49B3-BF34-6D48865CB4DF}" srcOrd="0" destOrd="0" presId="urn:microsoft.com/office/officeart/2005/8/layout/bProcess4"/>
    <dgm:cxn modelId="{68D7CF9E-3319-4AAD-A214-BE8B80541E3D}" type="presParOf" srcId="{717222BD-D226-4531-AB79-253877878EC7}" destId="{BB52B83F-1796-442F-8475-1E07FEE8B23D}" srcOrd="1" destOrd="0" presId="urn:microsoft.com/office/officeart/2005/8/layout/bProcess4"/>
    <dgm:cxn modelId="{5C29E89A-73D8-4A3C-8121-08BC10AC23DC}" type="presParOf" srcId="{CD9DBB60-CF49-4133-8FDE-987D41621C25}" destId="{B9E052B0-4276-4210-94E1-B0439533B460}" srcOrd="1" destOrd="0" presId="urn:microsoft.com/office/officeart/2005/8/layout/bProcess4"/>
    <dgm:cxn modelId="{056F3C38-1580-4497-9135-148838F1B8D3}" type="presParOf" srcId="{CD9DBB60-CF49-4133-8FDE-987D41621C25}" destId="{657E90FB-9D4B-432B-B788-F90EE14A16C4}" srcOrd="2" destOrd="0" presId="urn:microsoft.com/office/officeart/2005/8/layout/bProcess4"/>
    <dgm:cxn modelId="{3F8BE1E0-B604-4B8E-A790-3C945C05195B}" type="presParOf" srcId="{657E90FB-9D4B-432B-B788-F90EE14A16C4}" destId="{B4D07479-B661-479D-A457-B685BA737EF7}" srcOrd="0" destOrd="0" presId="urn:microsoft.com/office/officeart/2005/8/layout/bProcess4"/>
    <dgm:cxn modelId="{7C4A9925-A556-463A-8A92-E326F9D57CC5}" type="presParOf" srcId="{657E90FB-9D4B-432B-B788-F90EE14A16C4}" destId="{570F21C6-7EB1-4D44-8C43-445A86ED4F9D}" srcOrd="1" destOrd="0" presId="urn:microsoft.com/office/officeart/2005/8/layout/bProcess4"/>
    <dgm:cxn modelId="{736C127E-0671-4E21-AB0F-A134A58E0673}" type="presParOf" srcId="{CD9DBB60-CF49-4133-8FDE-987D41621C25}" destId="{A7057770-2A6F-45DE-B70B-8D1ABECEC458}" srcOrd="3" destOrd="0" presId="urn:microsoft.com/office/officeart/2005/8/layout/bProcess4"/>
    <dgm:cxn modelId="{E8F1F0FB-D2BD-415B-822E-306BFE666D57}" type="presParOf" srcId="{CD9DBB60-CF49-4133-8FDE-987D41621C25}" destId="{3D07427D-373D-488C-9A60-4833BD29D8A1}" srcOrd="4" destOrd="0" presId="urn:microsoft.com/office/officeart/2005/8/layout/bProcess4"/>
    <dgm:cxn modelId="{8AD7368C-F4CA-473B-92B3-8F5B0B29AD02}" type="presParOf" srcId="{3D07427D-373D-488C-9A60-4833BD29D8A1}" destId="{22B0D3BE-0143-4CD3-BA39-EF45CD5FC374}" srcOrd="0" destOrd="0" presId="urn:microsoft.com/office/officeart/2005/8/layout/bProcess4"/>
    <dgm:cxn modelId="{6834FBDE-7555-4705-ADBB-471110F15EBF}" type="presParOf" srcId="{3D07427D-373D-488C-9A60-4833BD29D8A1}" destId="{99454349-09F5-42A4-9D8B-8A23E9241AD6}" srcOrd="1" destOrd="0" presId="urn:microsoft.com/office/officeart/2005/8/layout/bProcess4"/>
    <dgm:cxn modelId="{DFB4A76C-83AD-4E29-ADCD-EE536F7B9667}" type="presParOf" srcId="{CD9DBB60-CF49-4133-8FDE-987D41621C25}" destId="{8CE57445-04E8-4F47-A612-53DA61657E35}" srcOrd="5" destOrd="0" presId="urn:microsoft.com/office/officeart/2005/8/layout/bProcess4"/>
    <dgm:cxn modelId="{64F56F1B-64C9-41C6-8615-B3E492A3A26F}" type="presParOf" srcId="{CD9DBB60-CF49-4133-8FDE-987D41621C25}" destId="{EF50A850-78D5-491B-A882-5819C2A0F929}" srcOrd="6" destOrd="0" presId="urn:microsoft.com/office/officeart/2005/8/layout/bProcess4"/>
    <dgm:cxn modelId="{548B340C-A6C2-4C0B-ACE8-58103ABE4557}" type="presParOf" srcId="{EF50A850-78D5-491B-A882-5819C2A0F929}" destId="{095847FB-B6F7-4D15-8CF0-D9691C0611F8}" srcOrd="0" destOrd="0" presId="urn:microsoft.com/office/officeart/2005/8/layout/bProcess4"/>
    <dgm:cxn modelId="{1B8B2DCF-E235-4540-8A09-F8EE6DFAC1CA}" type="presParOf" srcId="{EF50A850-78D5-491B-A882-5819C2A0F929}" destId="{7BB34937-4F09-4346-A99E-FE05D67F69B5}" srcOrd="1" destOrd="0" presId="urn:microsoft.com/office/officeart/2005/8/layout/bProcess4"/>
    <dgm:cxn modelId="{9C56BD6D-84C4-4DE0-B30E-09CED5E99F40}" type="presParOf" srcId="{CD9DBB60-CF49-4133-8FDE-987D41621C25}" destId="{265A7A06-67BB-47E0-A945-EEEBC58DC43C}" srcOrd="7" destOrd="0" presId="urn:microsoft.com/office/officeart/2005/8/layout/bProcess4"/>
    <dgm:cxn modelId="{FAC3C69D-CFEE-4F97-9575-28F23B2627BA}" type="presParOf" srcId="{CD9DBB60-CF49-4133-8FDE-987D41621C25}" destId="{B0335E27-5AE2-44DA-8524-B999A99EC0CC}" srcOrd="8" destOrd="0" presId="urn:microsoft.com/office/officeart/2005/8/layout/bProcess4"/>
    <dgm:cxn modelId="{E16286DC-1E1A-4DC6-9E0B-89E7FCF3984B}" type="presParOf" srcId="{B0335E27-5AE2-44DA-8524-B999A99EC0CC}" destId="{7D764285-529B-4F8B-BE83-419C72748F83}" srcOrd="0" destOrd="0" presId="urn:microsoft.com/office/officeart/2005/8/layout/bProcess4"/>
    <dgm:cxn modelId="{DDC1E64E-DACD-459C-904C-97B12999A920}" type="presParOf" srcId="{B0335E27-5AE2-44DA-8524-B999A99EC0CC}" destId="{AF75E3ED-4377-45B3-96C8-466AFDF81642}" srcOrd="1" destOrd="0" presId="urn:microsoft.com/office/officeart/2005/8/layout/bProcess4"/>
    <dgm:cxn modelId="{21A5831D-2EB3-467C-AC51-7B44A33D0901}" type="presParOf" srcId="{CD9DBB60-CF49-4133-8FDE-987D41621C25}" destId="{34A72A79-6BFA-461B-B9AE-044C1EACB273}" srcOrd="9" destOrd="0" presId="urn:microsoft.com/office/officeart/2005/8/layout/bProcess4"/>
    <dgm:cxn modelId="{06A3E234-25A0-4C78-A836-AC92C21D2136}" type="presParOf" srcId="{CD9DBB60-CF49-4133-8FDE-987D41621C25}" destId="{35AC86DF-CBFB-458B-A96F-160455A88634}" srcOrd="10" destOrd="0" presId="urn:microsoft.com/office/officeart/2005/8/layout/bProcess4"/>
    <dgm:cxn modelId="{2C3A8F16-7B43-4F86-8C2D-4D04C5D3B2B0}" type="presParOf" srcId="{35AC86DF-CBFB-458B-A96F-160455A88634}" destId="{7684728B-5474-457D-8A51-605972AE4243}" srcOrd="0" destOrd="0" presId="urn:microsoft.com/office/officeart/2005/8/layout/bProcess4"/>
    <dgm:cxn modelId="{332ABBB8-862A-4A62-A07C-DD18BEE43CA0}" type="presParOf" srcId="{35AC86DF-CBFB-458B-A96F-160455A88634}" destId="{5CF7EF0C-56D8-45F1-A13B-3CCE9147CA0C}" srcOrd="1" destOrd="0" presId="urn:microsoft.com/office/officeart/2005/8/layout/bProcess4"/>
    <dgm:cxn modelId="{D5983DFF-149F-46C0-BAFC-772329E8689A}" type="presParOf" srcId="{CD9DBB60-CF49-4133-8FDE-987D41621C25}" destId="{E4FC4D66-915A-4843-9B60-7734C56C1497}" srcOrd="11" destOrd="0" presId="urn:microsoft.com/office/officeart/2005/8/layout/bProcess4"/>
    <dgm:cxn modelId="{67EF75AB-FBBF-4624-8023-A85D8EFCEA30}" type="presParOf" srcId="{CD9DBB60-CF49-4133-8FDE-987D41621C25}" destId="{1A4C17DF-301B-47C8-B114-39EAA854187F}" srcOrd="12" destOrd="0" presId="urn:microsoft.com/office/officeart/2005/8/layout/bProcess4"/>
    <dgm:cxn modelId="{EA5133EE-09EA-4E16-AF54-1043E7EEABAA}" type="presParOf" srcId="{1A4C17DF-301B-47C8-B114-39EAA854187F}" destId="{DC700B78-9FBE-4DF2-9519-6DBAFAECE1BC}" srcOrd="0" destOrd="0" presId="urn:microsoft.com/office/officeart/2005/8/layout/bProcess4"/>
    <dgm:cxn modelId="{FB5B0B1B-1348-4867-96F8-41CBAAB20558}" type="presParOf" srcId="{1A4C17DF-301B-47C8-B114-39EAA854187F}" destId="{CA9C538C-7F46-40F8-A65D-C84B7C9823E5}" srcOrd="1" destOrd="0" presId="urn:microsoft.com/office/officeart/2005/8/layout/bProcess4"/>
    <dgm:cxn modelId="{FE697AC2-0363-4C15-A33C-ADF05D207608}" type="presParOf" srcId="{CD9DBB60-CF49-4133-8FDE-987D41621C25}" destId="{D988E0B7-3822-42D0-B5C0-DBE8B87178A3}" srcOrd="13" destOrd="0" presId="urn:microsoft.com/office/officeart/2005/8/layout/bProcess4"/>
    <dgm:cxn modelId="{A8EDE137-FE28-4E8F-BE5D-37950892B0FC}" type="presParOf" srcId="{CD9DBB60-CF49-4133-8FDE-987D41621C25}" destId="{FEB05A1B-F02B-4E50-94C3-83F78AAA1DE9}" srcOrd="14" destOrd="0" presId="urn:microsoft.com/office/officeart/2005/8/layout/bProcess4"/>
    <dgm:cxn modelId="{0C311462-4516-402B-A2EC-2378ED16627A}" type="presParOf" srcId="{FEB05A1B-F02B-4E50-94C3-83F78AAA1DE9}" destId="{1D252E30-793F-432C-9C77-2AF902D411BA}" srcOrd="0" destOrd="0" presId="urn:microsoft.com/office/officeart/2005/8/layout/bProcess4"/>
    <dgm:cxn modelId="{AB2E3033-B501-40D1-A570-F1CFF1ED4A06}" type="presParOf" srcId="{FEB05A1B-F02B-4E50-94C3-83F78AAA1DE9}" destId="{27047F2E-FE47-4F33-8943-058812FE4B98}" srcOrd="1" destOrd="0" presId="urn:microsoft.com/office/officeart/2005/8/layout/bProcess4"/>
    <dgm:cxn modelId="{DE81469B-2D43-4569-8FA5-D8DD71DFA955}" type="presParOf" srcId="{CD9DBB60-CF49-4133-8FDE-987D41621C25}" destId="{62A61CE8-6D83-4497-9BDD-BC0580D5D90C}" srcOrd="15" destOrd="0" presId="urn:microsoft.com/office/officeart/2005/8/layout/bProcess4"/>
    <dgm:cxn modelId="{8521C954-3E0B-456B-8445-7003DD5FFC3E}" type="presParOf" srcId="{CD9DBB60-CF49-4133-8FDE-987D41621C25}" destId="{D3FB7250-73E6-43A0-A5F4-FEDFB6CE9ED9}" srcOrd="16" destOrd="0" presId="urn:microsoft.com/office/officeart/2005/8/layout/bProcess4"/>
    <dgm:cxn modelId="{C597A3ED-BF02-44BD-9DBD-D10380D9C040}" type="presParOf" srcId="{D3FB7250-73E6-43A0-A5F4-FEDFB6CE9ED9}" destId="{FDF4D94F-6520-4936-A4EF-14138B64C953}" srcOrd="0" destOrd="0" presId="urn:microsoft.com/office/officeart/2005/8/layout/bProcess4"/>
    <dgm:cxn modelId="{E10895E8-517F-4D36-86A8-F4DB5B390C25}" type="presParOf" srcId="{D3FB7250-73E6-43A0-A5F4-FEDFB6CE9ED9}" destId="{C7D1EC13-9D3A-4347-89A1-74370A185E11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26067B4-C061-4F74-9A07-A148F0869BAA}" type="doc">
      <dgm:prSet loTypeId="urn:microsoft.com/office/officeart/2005/8/layout/b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FAA977A-DEA4-4513-B282-C75116B2F89C}">
      <dgm:prSet phldrT="[Text]"/>
      <dgm:spPr/>
      <dgm:t>
        <a:bodyPr/>
        <a:lstStyle/>
        <a:p>
          <a:r>
            <a:rPr lang="en-US" dirty="0"/>
            <a:t>PCR amplification</a:t>
          </a:r>
        </a:p>
      </dgm:t>
    </dgm:pt>
    <dgm:pt modelId="{22E31754-6475-45BC-8D6E-5411A2F09415}" type="parTrans" cxnId="{124B8361-C11E-419E-8191-E05F333F92BA}">
      <dgm:prSet/>
      <dgm:spPr/>
      <dgm:t>
        <a:bodyPr/>
        <a:lstStyle/>
        <a:p>
          <a:endParaRPr lang="en-US"/>
        </a:p>
      </dgm:t>
    </dgm:pt>
    <dgm:pt modelId="{B58955A1-D50D-45F7-9F89-26C7D3219E23}" type="sibTrans" cxnId="{124B8361-C11E-419E-8191-E05F333F92BA}">
      <dgm:prSet/>
      <dgm:spPr/>
      <dgm:t>
        <a:bodyPr/>
        <a:lstStyle/>
        <a:p>
          <a:endParaRPr lang="en-US"/>
        </a:p>
      </dgm:t>
    </dgm:pt>
    <dgm:pt modelId="{8279D03D-927E-49CB-9397-8FD4957A7CC6}">
      <dgm:prSet phldrT="[Text]"/>
      <dgm:spPr/>
      <dgm:t>
        <a:bodyPr/>
        <a:lstStyle/>
        <a:p>
          <a:r>
            <a:rPr lang="en-US" dirty="0"/>
            <a:t>Gel Electrophoresis</a:t>
          </a:r>
        </a:p>
      </dgm:t>
    </dgm:pt>
    <dgm:pt modelId="{1E87C2C4-3EFD-489B-BAEB-16BB48105CB4}" type="parTrans" cxnId="{EDC4A506-52A9-46F2-9D11-AF0E3D31EC33}">
      <dgm:prSet/>
      <dgm:spPr/>
      <dgm:t>
        <a:bodyPr/>
        <a:lstStyle/>
        <a:p>
          <a:endParaRPr lang="en-US"/>
        </a:p>
      </dgm:t>
    </dgm:pt>
    <dgm:pt modelId="{F59E9390-F93E-4D8E-8303-6D366940752C}" type="sibTrans" cxnId="{EDC4A506-52A9-46F2-9D11-AF0E3D31EC33}">
      <dgm:prSet/>
      <dgm:spPr/>
      <dgm:t>
        <a:bodyPr/>
        <a:lstStyle/>
        <a:p>
          <a:endParaRPr lang="en-US"/>
        </a:p>
      </dgm:t>
    </dgm:pt>
    <dgm:pt modelId="{D059098B-2AA5-4269-BBD6-0DC23EB94DBC}">
      <dgm:prSet phldrT="[Text]"/>
      <dgm:spPr/>
      <dgm:t>
        <a:bodyPr/>
        <a:lstStyle/>
        <a:p>
          <a:r>
            <a:rPr lang="en-US" dirty="0"/>
            <a:t>PCR purification</a:t>
          </a:r>
        </a:p>
      </dgm:t>
    </dgm:pt>
    <dgm:pt modelId="{606DC3FC-E73B-4487-939C-5C299769993C}" type="parTrans" cxnId="{F1035473-331E-4863-AB17-36B3F9FB702B}">
      <dgm:prSet/>
      <dgm:spPr/>
      <dgm:t>
        <a:bodyPr/>
        <a:lstStyle/>
        <a:p>
          <a:endParaRPr lang="en-US"/>
        </a:p>
      </dgm:t>
    </dgm:pt>
    <dgm:pt modelId="{822B10D4-414A-4878-85DF-CC4317945D76}" type="sibTrans" cxnId="{F1035473-331E-4863-AB17-36B3F9FB702B}">
      <dgm:prSet/>
      <dgm:spPr/>
      <dgm:t>
        <a:bodyPr/>
        <a:lstStyle/>
        <a:p>
          <a:endParaRPr lang="en-US"/>
        </a:p>
      </dgm:t>
    </dgm:pt>
    <dgm:pt modelId="{84065053-1426-46E2-85A0-D46EE95C6D08}">
      <dgm:prSet phldrT="[Text]"/>
      <dgm:spPr/>
      <dgm:t>
        <a:bodyPr/>
        <a:lstStyle/>
        <a:p>
          <a:r>
            <a:rPr lang="en-US" dirty="0"/>
            <a:t>Gibson Assembly</a:t>
          </a:r>
        </a:p>
        <a:p>
          <a:r>
            <a:rPr lang="en-US" dirty="0"/>
            <a:t>(ligation)</a:t>
          </a:r>
        </a:p>
      </dgm:t>
    </dgm:pt>
    <dgm:pt modelId="{58EA4A4C-8EA7-4358-A00C-7104EBBFA019}" type="parTrans" cxnId="{BFB2B4E8-0E82-4771-8EC6-AE4AC9E03C48}">
      <dgm:prSet/>
      <dgm:spPr/>
      <dgm:t>
        <a:bodyPr/>
        <a:lstStyle/>
        <a:p>
          <a:endParaRPr lang="en-US"/>
        </a:p>
      </dgm:t>
    </dgm:pt>
    <dgm:pt modelId="{1E85CE69-4CF4-41F9-9CE3-B21B3976D5BE}" type="sibTrans" cxnId="{BFB2B4E8-0E82-4771-8EC6-AE4AC9E03C48}">
      <dgm:prSet/>
      <dgm:spPr/>
      <dgm:t>
        <a:bodyPr/>
        <a:lstStyle/>
        <a:p>
          <a:endParaRPr lang="en-US"/>
        </a:p>
      </dgm:t>
    </dgm:pt>
    <dgm:pt modelId="{154C1288-422F-478A-9B7A-18E852E72E9F}">
      <dgm:prSet phldrT="[Text]"/>
      <dgm:spPr/>
      <dgm:t>
        <a:bodyPr/>
        <a:lstStyle/>
        <a:p>
          <a:r>
            <a:rPr lang="en-US" dirty="0"/>
            <a:t>Transformation of </a:t>
          </a:r>
          <a:br>
            <a:rPr lang="en-US" dirty="0"/>
          </a:br>
          <a:r>
            <a:rPr lang="en-US" dirty="0"/>
            <a:t>cloning strains</a:t>
          </a:r>
        </a:p>
      </dgm:t>
    </dgm:pt>
    <dgm:pt modelId="{2324BCC0-52ED-44DD-AD5E-9A1365BE8AB1}" type="parTrans" cxnId="{05CEBF08-72C6-482C-A342-452024F9DCF4}">
      <dgm:prSet/>
      <dgm:spPr/>
      <dgm:t>
        <a:bodyPr/>
        <a:lstStyle/>
        <a:p>
          <a:endParaRPr lang="en-US"/>
        </a:p>
      </dgm:t>
    </dgm:pt>
    <dgm:pt modelId="{13D50E78-895E-472D-B4B0-4342350847D8}" type="sibTrans" cxnId="{05CEBF08-72C6-482C-A342-452024F9DCF4}">
      <dgm:prSet/>
      <dgm:spPr/>
      <dgm:t>
        <a:bodyPr/>
        <a:lstStyle/>
        <a:p>
          <a:endParaRPr lang="en-US"/>
        </a:p>
      </dgm:t>
    </dgm:pt>
    <dgm:pt modelId="{4A69F53F-A59A-4DE7-B87A-C25A4FB1040A}">
      <dgm:prSet phldrT="[Text]"/>
      <dgm:spPr/>
      <dgm:t>
        <a:bodyPr/>
        <a:lstStyle/>
        <a:p>
          <a:r>
            <a:rPr lang="en-US" dirty="0"/>
            <a:t>DNA sequencing</a:t>
          </a:r>
        </a:p>
      </dgm:t>
    </dgm:pt>
    <dgm:pt modelId="{850B79D8-76A1-4984-91D2-2AD13D3B836F}" type="parTrans" cxnId="{E84E27A0-BBAE-4369-B963-7524216EA6A6}">
      <dgm:prSet/>
      <dgm:spPr/>
      <dgm:t>
        <a:bodyPr/>
        <a:lstStyle/>
        <a:p>
          <a:endParaRPr lang="en-US"/>
        </a:p>
      </dgm:t>
    </dgm:pt>
    <dgm:pt modelId="{215BB9D8-8FA8-454A-B701-E3827F00DBB4}" type="sibTrans" cxnId="{E84E27A0-BBAE-4369-B963-7524216EA6A6}">
      <dgm:prSet/>
      <dgm:spPr/>
      <dgm:t>
        <a:bodyPr/>
        <a:lstStyle/>
        <a:p>
          <a:endParaRPr lang="en-US"/>
        </a:p>
      </dgm:t>
    </dgm:pt>
    <dgm:pt modelId="{73736203-A6A0-43DC-94C2-7D3212817585}">
      <dgm:prSet phldrT="[Text]"/>
      <dgm:spPr/>
      <dgm:t>
        <a:bodyPr/>
        <a:lstStyle/>
        <a:p>
          <a:r>
            <a:rPr lang="en-US" dirty="0"/>
            <a:t>Transformation of expression strains</a:t>
          </a:r>
        </a:p>
      </dgm:t>
    </dgm:pt>
    <dgm:pt modelId="{C4253D5B-454F-420A-879B-6D90D37D000C}" type="parTrans" cxnId="{D4840DF0-82E4-4835-BEAB-768FBD012705}">
      <dgm:prSet/>
      <dgm:spPr/>
      <dgm:t>
        <a:bodyPr/>
        <a:lstStyle/>
        <a:p>
          <a:endParaRPr lang="en-US"/>
        </a:p>
      </dgm:t>
    </dgm:pt>
    <dgm:pt modelId="{72998F40-64F8-468C-A79B-5648007DB583}" type="sibTrans" cxnId="{D4840DF0-82E4-4835-BEAB-768FBD012705}">
      <dgm:prSet/>
      <dgm:spPr/>
      <dgm:t>
        <a:bodyPr/>
        <a:lstStyle/>
        <a:p>
          <a:endParaRPr lang="en-US"/>
        </a:p>
      </dgm:t>
    </dgm:pt>
    <dgm:pt modelId="{0547C1D0-08F8-44C6-9643-F09E06B7BA23}">
      <dgm:prSet phldrT="[Text]"/>
      <dgm:spPr/>
      <dgm:t>
        <a:bodyPr/>
        <a:lstStyle/>
        <a:p>
          <a:r>
            <a:rPr lang="en-US" dirty="0"/>
            <a:t>Characterization of </a:t>
          </a:r>
          <a:br>
            <a:rPr lang="en-US" dirty="0"/>
          </a:br>
          <a:r>
            <a:rPr lang="en-US" dirty="0"/>
            <a:t>engineered cells</a:t>
          </a:r>
        </a:p>
      </dgm:t>
    </dgm:pt>
    <dgm:pt modelId="{7C9333FB-2257-4B7C-A005-1602B2DEAF38}" type="parTrans" cxnId="{BCEC45B0-5974-4A23-9C4D-39865B8BFD9D}">
      <dgm:prSet/>
      <dgm:spPr/>
      <dgm:t>
        <a:bodyPr/>
        <a:lstStyle/>
        <a:p>
          <a:endParaRPr lang="en-US"/>
        </a:p>
      </dgm:t>
    </dgm:pt>
    <dgm:pt modelId="{36AA9125-EAAA-4B75-8752-825678FD8B9F}" type="sibTrans" cxnId="{BCEC45B0-5974-4A23-9C4D-39865B8BFD9D}">
      <dgm:prSet/>
      <dgm:spPr/>
      <dgm:t>
        <a:bodyPr/>
        <a:lstStyle/>
        <a:p>
          <a:endParaRPr lang="en-US"/>
        </a:p>
      </dgm:t>
    </dgm:pt>
    <dgm:pt modelId="{30060EEA-CC7B-4651-AB6B-635E77B91433}">
      <dgm:prSet/>
      <dgm:spPr/>
      <dgm:t>
        <a:bodyPr/>
        <a:lstStyle/>
        <a:p>
          <a:r>
            <a:rPr lang="en-US"/>
            <a:t>Mini-prep</a:t>
          </a:r>
          <a:endParaRPr lang="en-US" dirty="0"/>
        </a:p>
      </dgm:t>
    </dgm:pt>
    <dgm:pt modelId="{E4042D99-6B02-4146-AC58-B23F044BD8D8}" type="parTrans" cxnId="{5BB1B3AA-12D3-4E0E-869A-EA9FDC1E8EBF}">
      <dgm:prSet/>
      <dgm:spPr/>
      <dgm:t>
        <a:bodyPr/>
        <a:lstStyle/>
        <a:p>
          <a:endParaRPr lang="en-US"/>
        </a:p>
      </dgm:t>
    </dgm:pt>
    <dgm:pt modelId="{98B7449A-8039-4F4B-BD4B-462D751C7B96}" type="sibTrans" cxnId="{5BB1B3AA-12D3-4E0E-869A-EA9FDC1E8EBF}">
      <dgm:prSet/>
      <dgm:spPr/>
      <dgm:t>
        <a:bodyPr/>
        <a:lstStyle/>
        <a:p>
          <a:endParaRPr lang="en-US"/>
        </a:p>
      </dgm:t>
    </dgm:pt>
    <dgm:pt modelId="{CD9DBB60-CF49-4133-8FDE-987D41621C25}" type="pres">
      <dgm:prSet presAssocID="{426067B4-C061-4F74-9A07-A148F0869BAA}" presName="Name0" presStyleCnt="0">
        <dgm:presLayoutVars>
          <dgm:dir/>
          <dgm:resizeHandles/>
        </dgm:presLayoutVars>
      </dgm:prSet>
      <dgm:spPr/>
    </dgm:pt>
    <dgm:pt modelId="{717222BD-D226-4531-AB79-253877878EC7}" type="pres">
      <dgm:prSet presAssocID="{AFAA977A-DEA4-4513-B282-C75116B2F89C}" presName="compNode" presStyleCnt="0"/>
      <dgm:spPr/>
    </dgm:pt>
    <dgm:pt modelId="{9A9ED6C2-424E-49B3-BF34-6D48865CB4DF}" type="pres">
      <dgm:prSet presAssocID="{AFAA977A-DEA4-4513-B282-C75116B2F89C}" presName="dummyConnPt" presStyleCnt="0"/>
      <dgm:spPr/>
    </dgm:pt>
    <dgm:pt modelId="{BB52B83F-1796-442F-8475-1E07FEE8B23D}" type="pres">
      <dgm:prSet presAssocID="{AFAA977A-DEA4-4513-B282-C75116B2F89C}" presName="node" presStyleLbl="node1" presStyleIdx="0" presStyleCnt="9">
        <dgm:presLayoutVars>
          <dgm:bulletEnabled val="1"/>
        </dgm:presLayoutVars>
      </dgm:prSet>
      <dgm:spPr/>
    </dgm:pt>
    <dgm:pt modelId="{B9E052B0-4276-4210-94E1-B0439533B460}" type="pres">
      <dgm:prSet presAssocID="{B58955A1-D50D-45F7-9F89-26C7D3219E23}" presName="sibTrans" presStyleLbl="bgSibTrans2D1" presStyleIdx="0" presStyleCnt="8"/>
      <dgm:spPr/>
    </dgm:pt>
    <dgm:pt modelId="{657E90FB-9D4B-432B-B788-F90EE14A16C4}" type="pres">
      <dgm:prSet presAssocID="{8279D03D-927E-49CB-9397-8FD4957A7CC6}" presName="compNode" presStyleCnt="0"/>
      <dgm:spPr/>
    </dgm:pt>
    <dgm:pt modelId="{B4D07479-B661-479D-A457-B685BA737EF7}" type="pres">
      <dgm:prSet presAssocID="{8279D03D-927E-49CB-9397-8FD4957A7CC6}" presName="dummyConnPt" presStyleCnt="0"/>
      <dgm:spPr/>
    </dgm:pt>
    <dgm:pt modelId="{570F21C6-7EB1-4D44-8C43-445A86ED4F9D}" type="pres">
      <dgm:prSet presAssocID="{8279D03D-927E-49CB-9397-8FD4957A7CC6}" presName="node" presStyleLbl="node1" presStyleIdx="1" presStyleCnt="9">
        <dgm:presLayoutVars>
          <dgm:bulletEnabled val="1"/>
        </dgm:presLayoutVars>
      </dgm:prSet>
      <dgm:spPr/>
    </dgm:pt>
    <dgm:pt modelId="{A7057770-2A6F-45DE-B70B-8D1ABECEC458}" type="pres">
      <dgm:prSet presAssocID="{F59E9390-F93E-4D8E-8303-6D366940752C}" presName="sibTrans" presStyleLbl="bgSibTrans2D1" presStyleIdx="1" presStyleCnt="8"/>
      <dgm:spPr/>
    </dgm:pt>
    <dgm:pt modelId="{3D07427D-373D-488C-9A60-4833BD29D8A1}" type="pres">
      <dgm:prSet presAssocID="{D059098B-2AA5-4269-BBD6-0DC23EB94DBC}" presName="compNode" presStyleCnt="0"/>
      <dgm:spPr/>
    </dgm:pt>
    <dgm:pt modelId="{22B0D3BE-0143-4CD3-BA39-EF45CD5FC374}" type="pres">
      <dgm:prSet presAssocID="{D059098B-2AA5-4269-BBD6-0DC23EB94DBC}" presName="dummyConnPt" presStyleCnt="0"/>
      <dgm:spPr/>
    </dgm:pt>
    <dgm:pt modelId="{99454349-09F5-42A4-9D8B-8A23E9241AD6}" type="pres">
      <dgm:prSet presAssocID="{D059098B-2AA5-4269-BBD6-0DC23EB94DBC}" presName="node" presStyleLbl="node1" presStyleIdx="2" presStyleCnt="9">
        <dgm:presLayoutVars>
          <dgm:bulletEnabled val="1"/>
        </dgm:presLayoutVars>
      </dgm:prSet>
      <dgm:spPr/>
    </dgm:pt>
    <dgm:pt modelId="{8CE57445-04E8-4F47-A612-53DA61657E35}" type="pres">
      <dgm:prSet presAssocID="{822B10D4-414A-4878-85DF-CC4317945D76}" presName="sibTrans" presStyleLbl="bgSibTrans2D1" presStyleIdx="2" presStyleCnt="8"/>
      <dgm:spPr/>
    </dgm:pt>
    <dgm:pt modelId="{EF50A850-78D5-491B-A882-5819C2A0F929}" type="pres">
      <dgm:prSet presAssocID="{84065053-1426-46E2-85A0-D46EE95C6D08}" presName="compNode" presStyleCnt="0"/>
      <dgm:spPr/>
    </dgm:pt>
    <dgm:pt modelId="{095847FB-B6F7-4D15-8CF0-D9691C0611F8}" type="pres">
      <dgm:prSet presAssocID="{84065053-1426-46E2-85A0-D46EE95C6D08}" presName="dummyConnPt" presStyleCnt="0"/>
      <dgm:spPr/>
    </dgm:pt>
    <dgm:pt modelId="{7BB34937-4F09-4346-A99E-FE05D67F69B5}" type="pres">
      <dgm:prSet presAssocID="{84065053-1426-46E2-85A0-D46EE95C6D08}" presName="node" presStyleLbl="node1" presStyleIdx="3" presStyleCnt="9">
        <dgm:presLayoutVars>
          <dgm:bulletEnabled val="1"/>
        </dgm:presLayoutVars>
      </dgm:prSet>
      <dgm:spPr/>
    </dgm:pt>
    <dgm:pt modelId="{265A7A06-67BB-47E0-A945-EEEBC58DC43C}" type="pres">
      <dgm:prSet presAssocID="{1E85CE69-4CF4-41F9-9CE3-B21B3976D5BE}" presName="sibTrans" presStyleLbl="bgSibTrans2D1" presStyleIdx="3" presStyleCnt="8"/>
      <dgm:spPr/>
    </dgm:pt>
    <dgm:pt modelId="{B0335E27-5AE2-44DA-8524-B999A99EC0CC}" type="pres">
      <dgm:prSet presAssocID="{154C1288-422F-478A-9B7A-18E852E72E9F}" presName="compNode" presStyleCnt="0"/>
      <dgm:spPr/>
    </dgm:pt>
    <dgm:pt modelId="{7D764285-529B-4F8B-BE83-419C72748F83}" type="pres">
      <dgm:prSet presAssocID="{154C1288-422F-478A-9B7A-18E852E72E9F}" presName="dummyConnPt" presStyleCnt="0"/>
      <dgm:spPr/>
    </dgm:pt>
    <dgm:pt modelId="{AF75E3ED-4377-45B3-96C8-466AFDF81642}" type="pres">
      <dgm:prSet presAssocID="{154C1288-422F-478A-9B7A-18E852E72E9F}" presName="node" presStyleLbl="node1" presStyleIdx="4" presStyleCnt="9">
        <dgm:presLayoutVars>
          <dgm:bulletEnabled val="1"/>
        </dgm:presLayoutVars>
      </dgm:prSet>
      <dgm:spPr/>
    </dgm:pt>
    <dgm:pt modelId="{34A72A79-6BFA-461B-B9AE-044C1EACB273}" type="pres">
      <dgm:prSet presAssocID="{13D50E78-895E-472D-B4B0-4342350847D8}" presName="sibTrans" presStyleLbl="bgSibTrans2D1" presStyleIdx="4" presStyleCnt="8"/>
      <dgm:spPr/>
    </dgm:pt>
    <dgm:pt modelId="{35AC86DF-CBFB-458B-A96F-160455A88634}" type="pres">
      <dgm:prSet presAssocID="{30060EEA-CC7B-4651-AB6B-635E77B91433}" presName="compNode" presStyleCnt="0"/>
      <dgm:spPr/>
    </dgm:pt>
    <dgm:pt modelId="{7684728B-5474-457D-8A51-605972AE4243}" type="pres">
      <dgm:prSet presAssocID="{30060EEA-CC7B-4651-AB6B-635E77B91433}" presName="dummyConnPt" presStyleCnt="0"/>
      <dgm:spPr/>
    </dgm:pt>
    <dgm:pt modelId="{5CF7EF0C-56D8-45F1-A13B-3CCE9147CA0C}" type="pres">
      <dgm:prSet presAssocID="{30060EEA-CC7B-4651-AB6B-635E77B91433}" presName="node" presStyleLbl="node1" presStyleIdx="5" presStyleCnt="9">
        <dgm:presLayoutVars>
          <dgm:bulletEnabled val="1"/>
        </dgm:presLayoutVars>
      </dgm:prSet>
      <dgm:spPr/>
    </dgm:pt>
    <dgm:pt modelId="{E4FC4D66-915A-4843-9B60-7734C56C1497}" type="pres">
      <dgm:prSet presAssocID="{98B7449A-8039-4F4B-BD4B-462D751C7B96}" presName="sibTrans" presStyleLbl="bgSibTrans2D1" presStyleIdx="5" presStyleCnt="8"/>
      <dgm:spPr/>
    </dgm:pt>
    <dgm:pt modelId="{1A4C17DF-301B-47C8-B114-39EAA854187F}" type="pres">
      <dgm:prSet presAssocID="{4A69F53F-A59A-4DE7-B87A-C25A4FB1040A}" presName="compNode" presStyleCnt="0"/>
      <dgm:spPr/>
    </dgm:pt>
    <dgm:pt modelId="{DC700B78-9FBE-4DF2-9519-6DBAFAECE1BC}" type="pres">
      <dgm:prSet presAssocID="{4A69F53F-A59A-4DE7-B87A-C25A4FB1040A}" presName="dummyConnPt" presStyleCnt="0"/>
      <dgm:spPr/>
    </dgm:pt>
    <dgm:pt modelId="{CA9C538C-7F46-40F8-A65D-C84B7C9823E5}" type="pres">
      <dgm:prSet presAssocID="{4A69F53F-A59A-4DE7-B87A-C25A4FB1040A}" presName="node" presStyleLbl="node1" presStyleIdx="6" presStyleCnt="9">
        <dgm:presLayoutVars>
          <dgm:bulletEnabled val="1"/>
        </dgm:presLayoutVars>
      </dgm:prSet>
      <dgm:spPr/>
    </dgm:pt>
    <dgm:pt modelId="{D988E0B7-3822-42D0-B5C0-DBE8B87178A3}" type="pres">
      <dgm:prSet presAssocID="{215BB9D8-8FA8-454A-B701-E3827F00DBB4}" presName="sibTrans" presStyleLbl="bgSibTrans2D1" presStyleIdx="6" presStyleCnt="8"/>
      <dgm:spPr/>
    </dgm:pt>
    <dgm:pt modelId="{FEB05A1B-F02B-4E50-94C3-83F78AAA1DE9}" type="pres">
      <dgm:prSet presAssocID="{73736203-A6A0-43DC-94C2-7D3212817585}" presName="compNode" presStyleCnt="0"/>
      <dgm:spPr/>
    </dgm:pt>
    <dgm:pt modelId="{1D252E30-793F-432C-9C77-2AF902D411BA}" type="pres">
      <dgm:prSet presAssocID="{73736203-A6A0-43DC-94C2-7D3212817585}" presName="dummyConnPt" presStyleCnt="0"/>
      <dgm:spPr/>
    </dgm:pt>
    <dgm:pt modelId="{27047F2E-FE47-4F33-8943-058812FE4B98}" type="pres">
      <dgm:prSet presAssocID="{73736203-A6A0-43DC-94C2-7D3212817585}" presName="node" presStyleLbl="node1" presStyleIdx="7" presStyleCnt="9">
        <dgm:presLayoutVars>
          <dgm:bulletEnabled val="1"/>
        </dgm:presLayoutVars>
      </dgm:prSet>
      <dgm:spPr/>
    </dgm:pt>
    <dgm:pt modelId="{62A61CE8-6D83-4497-9BDD-BC0580D5D90C}" type="pres">
      <dgm:prSet presAssocID="{72998F40-64F8-468C-A79B-5648007DB583}" presName="sibTrans" presStyleLbl="bgSibTrans2D1" presStyleIdx="7" presStyleCnt="8"/>
      <dgm:spPr/>
    </dgm:pt>
    <dgm:pt modelId="{D3FB7250-73E6-43A0-A5F4-FEDFB6CE9ED9}" type="pres">
      <dgm:prSet presAssocID="{0547C1D0-08F8-44C6-9643-F09E06B7BA23}" presName="compNode" presStyleCnt="0"/>
      <dgm:spPr/>
    </dgm:pt>
    <dgm:pt modelId="{FDF4D94F-6520-4936-A4EF-14138B64C953}" type="pres">
      <dgm:prSet presAssocID="{0547C1D0-08F8-44C6-9643-F09E06B7BA23}" presName="dummyConnPt" presStyleCnt="0"/>
      <dgm:spPr/>
    </dgm:pt>
    <dgm:pt modelId="{C7D1EC13-9D3A-4347-89A1-74370A185E11}" type="pres">
      <dgm:prSet presAssocID="{0547C1D0-08F8-44C6-9643-F09E06B7BA23}" presName="node" presStyleLbl="node1" presStyleIdx="8" presStyleCnt="9">
        <dgm:presLayoutVars>
          <dgm:bulletEnabled val="1"/>
        </dgm:presLayoutVars>
      </dgm:prSet>
      <dgm:spPr/>
    </dgm:pt>
  </dgm:ptLst>
  <dgm:cxnLst>
    <dgm:cxn modelId="{E3B8361B-32E5-4A27-814F-E3D0B00ED370}" type="presOf" srcId="{30060EEA-CC7B-4651-AB6B-635E77B91433}" destId="{5CF7EF0C-56D8-45F1-A13B-3CCE9147CA0C}" srcOrd="0" destOrd="0" presId="urn:microsoft.com/office/officeart/2005/8/layout/bProcess4"/>
    <dgm:cxn modelId="{465B1F2D-22CD-4874-A603-A21933F32033}" type="presOf" srcId="{8279D03D-927E-49CB-9397-8FD4957A7CC6}" destId="{570F21C6-7EB1-4D44-8C43-445A86ED4F9D}" srcOrd="0" destOrd="0" presId="urn:microsoft.com/office/officeart/2005/8/layout/bProcess4"/>
    <dgm:cxn modelId="{5BB1B3AA-12D3-4E0E-869A-EA9FDC1E8EBF}" srcId="{426067B4-C061-4F74-9A07-A148F0869BAA}" destId="{30060EEA-CC7B-4651-AB6B-635E77B91433}" srcOrd="5" destOrd="0" parTransId="{E4042D99-6B02-4146-AC58-B23F044BD8D8}" sibTransId="{98B7449A-8039-4F4B-BD4B-462D751C7B96}"/>
    <dgm:cxn modelId="{639D72B1-C543-416C-82C5-40FD10A8384B}" type="presOf" srcId="{84065053-1426-46E2-85A0-D46EE95C6D08}" destId="{7BB34937-4F09-4346-A99E-FE05D67F69B5}" srcOrd="0" destOrd="0" presId="urn:microsoft.com/office/officeart/2005/8/layout/bProcess4"/>
    <dgm:cxn modelId="{05CEBF08-72C6-482C-A342-452024F9DCF4}" srcId="{426067B4-C061-4F74-9A07-A148F0869BAA}" destId="{154C1288-422F-478A-9B7A-18E852E72E9F}" srcOrd="4" destOrd="0" parTransId="{2324BCC0-52ED-44DD-AD5E-9A1365BE8AB1}" sibTransId="{13D50E78-895E-472D-B4B0-4342350847D8}"/>
    <dgm:cxn modelId="{98987884-B098-4506-9454-A376021660B1}" type="presOf" srcId="{822B10D4-414A-4878-85DF-CC4317945D76}" destId="{8CE57445-04E8-4F47-A612-53DA61657E35}" srcOrd="0" destOrd="0" presId="urn:microsoft.com/office/officeart/2005/8/layout/bProcess4"/>
    <dgm:cxn modelId="{EDC4A506-52A9-46F2-9D11-AF0E3D31EC33}" srcId="{426067B4-C061-4F74-9A07-A148F0869BAA}" destId="{8279D03D-927E-49CB-9397-8FD4957A7CC6}" srcOrd="1" destOrd="0" parTransId="{1E87C2C4-3EFD-489B-BAEB-16BB48105CB4}" sibTransId="{F59E9390-F93E-4D8E-8303-6D366940752C}"/>
    <dgm:cxn modelId="{F1035473-331E-4863-AB17-36B3F9FB702B}" srcId="{426067B4-C061-4F74-9A07-A148F0869BAA}" destId="{D059098B-2AA5-4269-BBD6-0DC23EB94DBC}" srcOrd="2" destOrd="0" parTransId="{606DC3FC-E73B-4487-939C-5C299769993C}" sibTransId="{822B10D4-414A-4878-85DF-CC4317945D76}"/>
    <dgm:cxn modelId="{7505EF20-80FE-4B5C-A329-9FDE57E76B31}" type="presOf" srcId="{73736203-A6A0-43DC-94C2-7D3212817585}" destId="{27047F2E-FE47-4F33-8943-058812FE4B98}" srcOrd="0" destOrd="0" presId="urn:microsoft.com/office/officeart/2005/8/layout/bProcess4"/>
    <dgm:cxn modelId="{5A9551BB-E78D-44A2-93B7-A25FCE9E89DE}" type="presOf" srcId="{4A69F53F-A59A-4DE7-B87A-C25A4FB1040A}" destId="{CA9C538C-7F46-40F8-A65D-C84B7C9823E5}" srcOrd="0" destOrd="0" presId="urn:microsoft.com/office/officeart/2005/8/layout/bProcess4"/>
    <dgm:cxn modelId="{E75EC866-9DFB-4DFA-B6F8-F3673770D576}" type="presOf" srcId="{B58955A1-D50D-45F7-9F89-26C7D3219E23}" destId="{B9E052B0-4276-4210-94E1-B0439533B460}" srcOrd="0" destOrd="0" presId="urn:microsoft.com/office/officeart/2005/8/layout/bProcess4"/>
    <dgm:cxn modelId="{6FA8FD74-107F-486A-85F8-933E007E61C4}" type="presOf" srcId="{0547C1D0-08F8-44C6-9643-F09E06B7BA23}" destId="{C7D1EC13-9D3A-4347-89A1-74370A185E11}" srcOrd="0" destOrd="0" presId="urn:microsoft.com/office/officeart/2005/8/layout/bProcess4"/>
    <dgm:cxn modelId="{41A5AC41-D296-4A78-8943-7A79012C4799}" type="presOf" srcId="{F59E9390-F93E-4D8E-8303-6D366940752C}" destId="{A7057770-2A6F-45DE-B70B-8D1ABECEC458}" srcOrd="0" destOrd="0" presId="urn:microsoft.com/office/officeart/2005/8/layout/bProcess4"/>
    <dgm:cxn modelId="{47CEEFC2-F216-4070-B3A0-DD5F7AFF506F}" type="presOf" srcId="{AFAA977A-DEA4-4513-B282-C75116B2F89C}" destId="{BB52B83F-1796-442F-8475-1E07FEE8B23D}" srcOrd="0" destOrd="0" presId="urn:microsoft.com/office/officeart/2005/8/layout/bProcess4"/>
    <dgm:cxn modelId="{2131AE80-AC39-4AF3-9D4F-B9B92C9436DD}" type="presOf" srcId="{215BB9D8-8FA8-454A-B701-E3827F00DBB4}" destId="{D988E0B7-3822-42D0-B5C0-DBE8B87178A3}" srcOrd="0" destOrd="0" presId="urn:microsoft.com/office/officeart/2005/8/layout/bProcess4"/>
    <dgm:cxn modelId="{158BAA4E-7C3F-4424-9C43-1900D9243DAD}" type="presOf" srcId="{154C1288-422F-478A-9B7A-18E852E72E9F}" destId="{AF75E3ED-4377-45B3-96C8-466AFDF81642}" srcOrd="0" destOrd="0" presId="urn:microsoft.com/office/officeart/2005/8/layout/bProcess4"/>
    <dgm:cxn modelId="{5CB00122-0DC0-4981-8A5A-D84019006880}" type="presOf" srcId="{72998F40-64F8-468C-A79B-5648007DB583}" destId="{62A61CE8-6D83-4497-9BDD-BC0580D5D90C}" srcOrd="0" destOrd="0" presId="urn:microsoft.com/office/officeart/2005/8/layout/bProcess4"/>
    <dgm:cxn modelId="{E84E27A0-BBAE-4369-B963-7524216EA6A6}" srcId="{426067B4-C061-4F74-9A07-A148F0869BAA}" destId="{4A69F53F-A59A-4DE7-B87A-C25A4FB1040A}" srcOrd="6" destOrd="0" parTransId="{850B79D8-76A1-4984-91D2-2AD13D3B836F}" sibTransId="{215BB9D8-8FA8-454A-B701-E3827F00DBB4}"/>
    <dgm:cxn modelId="{D7442EF9-FED9-489F-B331-37EE0E143B1E}" type="presOf" srcId="{426067B4-C061-4F74-9A07-A148F0869BAA}" destId="{CD9DBB60-CF49-4133-8FDE-987D41621C25}" srcOrd="0" destOrd="0" presId="urn:microsoft.com/office/officeart/2005/8/layout/bProcess4"/>
    <dgm:cxn modelId="{BFB2B4E8-0E82-4771-8EC6-AE4AC9E03C48}" srcId="{426067B4-C061-4F74-9A07-A148F0869BAA}" destId="{84065053-1426-46E2-85A0-D46EE95C6D08}" srcOrd="3" destOrd="0" parTransId="{58EA4A4C-8EA7-4358-A00C-7104EBBFA019}" sibTransId="{1E85CE69-4CF4-41F9-9CE3-B21B3976D5BE}"/>
    <dgm:cxn modelId="{07419414-3833-442B-8757-7813A759D3A7}" type="presOf" srcId="{1E85CE69-4CF4-41F9-9CE3-B21B3976D5BE}" destId="{265A7A06-67BB-47E0-A945-EEEBC58DC43C}" srcOrd="0" destOrd="0" presId="urn:microsoft.com/office/officeart/2005/8/layout/bProcess4"/>
    <dgm:cxn modelId="{BDEFA3BB-8AD1-4895-AD49-5B8A5A5937AC}" type="presOf" srcId="{D059098B-2AA5-4269-BBD6-0DC23EB94DBC}" destId="{99454349-09F5-42A4-9D8B-8A23E9241AD6}" srcOrd="0" destOrd="0" presId="urn:microsoft.com/office/officeart/2005/8/layout/bProcess4"/>
    <dgm:cxn modelId="{D4840DF0-82E4-4835-BEAB-768FBD012705}" srcId="{426067B4-C061-4F74-9A07-A148F0869BAA}" destId="{73736203-A6A0-43DC-94C2-7D3212817585}" srcOrd="7" destOrd="0" parTransId="{C4253D5B-454F-420A-879B-6D90D37D000C}" sibTransId="{72998F40-64F8-468C-A79B-5648007DB583}"/>
    <dgm:cxn modelId="{19BBB487-0D88-487F-9C4F-14474C985053}" type="presOf" srcId="{13D50E78-895E-472D-B4B0-4342350847D8}" destId="{34A72A79-6BFA-461B-B9AE-044C1EACB273}" srcOrd="0" destOrd="0" presId="urn:microsoft.com/office/officeart/2005/8/layout/bProcess4"/>
    <dgm:cxn modelId="{FC8E2629-F506-4456-BE65-5EC40B7FBE35}" type="presOf" srcId="{98B7449A-8039-4F4B-BD4B-462D751C7B96}" destId="{E4FC4D66-915A-4843-9B60-7734C56C1497}" srcOrd="0" destOrd="0" presId="urn:microsoft.com/office/officeart/2005/8/layout/bProcess4"/>
    <dgm:cxn modelId="{124B8361-C11E-419E-8191-E05F333F92BA}" srcId="{426067B4-C061-4F74-9A07-A148F0869BAA}" destId="{AFAA977A-DEA4-4513-B282-C75116B2F89C}" srcOrd="0" destOrd="0" parTransId="{22E31754-6475-45BC-8D6E-5411A2F09415}" sibTransId="{B58955A1-D50D-45F7-9F89-26C7D3219E23}"/>
    <dgm:cxn modelId="{BCEC45B0-5974-4A23-9C4D-39865B8BFD9D}" srcId="{426067B4-C061-4F74-9A07-A148F0869BAA}" destId="{0547C1D0-08F8-44C6-9643-F09E06B7BA23}" srcOrd="8" destOrd="0" parTransId="{7C9333FB-2257-4B7C-A005-1602B2DEAF38}" sibTransId="{36AA9125-EAAA-4B75-8752-825678FD8B9F}"/>
    <dgm:cxn modelId="{7948BF41-5A18-42F0-8464-62CBE412AB5A}" type="presParOf" srcId="{CD9DBB60-CF49-4133-8FDE-987D41621C25}" destId="{717222BD-D226-4531-AB79-253877878EC7}" srcOrd="0" destOrd="0" presId="urn:microsoft.com/office/officeart/2005/8/layout/bProcess4"/>
    <dgm:cxn modelId="{A0102596-D46F-4B43-8B1E-DC8190EB02AC}" type="presParOf" srcId="{717222BD-D226-4531-AB79-253877878EC7}" destId="{9A9ED6C2-424E-49B3-BF34-6D48865CB4DF}" srcOrd="0" destOrd="0" presId="urn:microsoft.com/office/officeart/2005/8/layout/bProcess4"/>
    <dgm:cxn modelId="{B18F91A7-B9C1-401F-B084-B020C6532AFB}" type="presParOf" srcId="{717222BD-D226-4531-AB79-253877878EC7}" destId="{BB52B83F-1796-442F-8475-1E07FEE8B23D}" srcOrd="1" destOrd="0" presId="urn:microsoft.com/office/officeart/2005/8/layout/bProcess4"/>
    <dgm:cxn modelId="{50811B44-6FF3-4DCA-91DE-3A9473CAAF75}" type="presParOf" srcId="{CD9DBB60-CF49-4133-8FDE-987D41621C25}" destId="{B9E052B0-4276-4210-94E1-B0439533B460}" srcOrd="1" destOrd="0" presId="urn:microsoft.com/office/officeart/2005/8/layout/bProcess4"/>
    <dgm:cxn modelId="{E7035593-FD0F-49BB-B78C-B69699DC8F20}" type="presParOf" srcId="{CD9DBB60-CF49-4133-8FDE-987D41621C25}" destId="{657E90FB-9D4B-432B-B788-F90EE14A16C4}" srcOrd="2" destOrd="0" presId="urn:microsoft.com/office/officeart/2005/8/layout/bProcess4"/>
    <dgm:cxn modelId="{A7A8CE21-AE55-4774-9E06-150F3D6C30A0}" type="presParOf" srcId="{657E90FB-9D4B-432B-B788-F90EE14A16C4}" destId="{B4D07479-B661-479D-A457-B685BA737EF7}" srcOrd="0" destOrd="0" presId="urn:microsoft.com/office/officeart/2005/8/layout/bProcess4"/>
    <dgm:cxn modelId="{A180E63E-7FAA-49B1-86ED-8C24629274B2}" type="presParOf" srcId="{657E90FB-9D4B-432B-B788-F90EE14A16C4}" destId="{570F21C6-7EB1-4D44-8C43-445A86ED4F9D}" srcOrd="1" destOrd="0" presId="urn:microsoft.com/office/officeart/2005/8/layout/bProcess4"/>
    <dgm:cxn modelId="{6E6595E6-629D-4966-B04C-B555BF098196}" type="presParOf" srcId="{CD9DBB60-CF49-4133-8FDE-987D41621C25}" destId="{A7057770-2A6F-45DE-B70B-8D1ABECEC458}" srcOrd="3" destOrd="0" presId="urn:microsoft.com/office/officeart/2005/8/layout/bProcess4"/>
    <dgm:cxn modelId="{0412FFAC-4958-4337-A074-4FA1DD0F2BE8}" type="presParOf" srcId="{CD9DBB60-CF49-4133-8FDE-987D41621C25}" destId="{3D07427D-373D-488C-9A60-4833BD29D8A1}" srcOrd="4" destOrd="0" presId="urn:microsoft.com/office/officeart/2005/8/layout/bProcess4"/>
    <dgm:cxn modelId="{C2E84451-3D38-4A81-9547-4B6547A2DD50}" type="presParOf" srcId="{3D07427D-373D-488C-9A60-4833BD29D8A1}" destId="{22B0D3BE-0143-4CD3-BA39-EF45CD5FC374}" srcOrd="0" destOrd="0" presId="urn:microsoft.com/office/officeart/2005/8/layout/bProcess4"/>
    <dgm:cxn modelId="{A8042BC5-739F-44FB-BD31-7699A2394E1D}" type="presParOf" srcId="{3D07427D-373D-488C-9A60-4833BD29D8A1}" destId="{99454349-09F5-42A4-9D8B-8A23E9241AD6}" srcOrd="1" destOrd="0" presId="urn:microsoft.com/office/officeart/2005/8/layout/bProcess4"/>
    <dgm:cxn modelId="{A7D239AA-0910-4B6C-B742-FFC2B96DF9FA}" type="presParOf" srcId="{CD9DBB60-CF49-4133-8FDE-987D41621C25}" destId="{8CE57445-04E8-4F47-A612-53DA61657E35}" srcOrd="5" destOrd="0" presId="urn:microsoft.com/office/officeart/2005/8/layout/bProcess4"/>
    <dgm:cxn modelId="{49AFFFAD-6B39-441A-B5EF-349833C5C40C}" type="presParOf" srcId="{CD9DBB60-CF49-4133-8FDE-987D41621C25}" destId="{EF50A850-78D5-491B-A882-5819C2A0F929}" srcOrd="6" destOrd="0" presId="urn:microsoft.com/office/officeart/2005/8/layout/bProcess4"/>
    <dgm:cxn modelId="{78D148C5-C263-4995-80C2-E7AF30632B11}" type="presParOf" srcId="{EF50A850-78D5-491B-A882-5819C2A0F929}" destId="{095847FB-B6F7-4D15-8CF0-D9691C0611F8}" srcOrd="0" destOrd="0" presId="urn:microsoft.com/office/officeart/2005/8/layout/bProcess4"/>
    <dgm:cxn modelId="{39312676-75CD-4E6F-8575-4437B367BA5C}" type="presParOf" srcId="{EF50A850-78D5-491B-A882-5819C2A0F929}" destId="{7BB34937-4F09-4346-A99E-FE05D67F69B5}" srcOrd="1" destOrd="0" presId="urn:microsoft.com/office/officeart/2005/8/layout/bProcess4"/>
    <dgm:cxn modelId="{9B6B51C5-EE9B-4A5C-8DDD-61324CD0C022}" type="presParOf" srcId="{CD9DBB60-CF49-4133-8FDE-987D41621C25}" destId="{265A7A06-67BB-47E0-A945-EEEBC58DC43C}" srcOrd="7" destOrd="0" presId="urn:microsoft.com/office/officeart/2005/8/layout/bProcess4"/>
    <dgm:cxn modelId="{EF1ACA0A-6A83-4FEB-B7FE-CBAEC58193BA}" type="presParOf" srcId="{CD9DBB60-CF49-4133-8FDE-987D41621C25}" destId="{B0335E27-5AE2-44DA-8524-B999A99EC0CC}" srcOrd="8" destOrd="0" presId="urn:microsoft.com/office/officeart/2005/8/layout/bProcess4"/>
    <dgm:cxn modelId="{572CD91B-F750-456A-972C-320D87EF36C0}" type="presParOf" srcId="{B0335E27-5AE2-44DA-8524-B999A99EC0CC}" destId="{7D764285-529B-4F8B-BE83-419C72748F83}" srcOrd="0" destOrd="0" presId="urn:microsoft.com/office/officeart/2005/8/layout/bProcess4"/>
    <dgm:cxn modelId="{81D9F0B0-DE2F-4064-9F02-DA7C34E06D89}" type="presParOf" srcId="{B0335E27-5AE2-44DA-8524-B999A99EC0CC}" destId="{AF75E3ED-4377-45B3-96C8-466AFDF81642}" srcOrd="1" destOrd="0" presId="urn:microsoft.com/office/officeart/2005/8/layout/bProcess4"/>
    <dgm:cxn modelId="{8F755EA2-F75A-40DF-8ABE-F67275F4D606}" type="presParOf" srcId="{CD9DBB60-CF49-4133-8FDE-987D41621C25}" destId="{34A72A79-6BFA-461B-B9AE-044C1EACB273}" srcOrd="9" destOrd="0" presId="urn:microsoft.com/office/officeart/2005/8/layout/bProcess4"/>
    <dgm:cxn modelId="{BD4BF77E-E866-4265-95B0-C8983156E282}" type="presParOf" srcId="{CD9DBB60-CF49-4133-8FDE-987D41621C25}" destId="{35AC86DF-CBFB-458B-A96F-160455A88634}" srcOrd="10" destOrd="0" presId="urn:microsoft.com/office/officeart/2005/8/layout/bProcess4"/>
    <dgm:cxn modelId="{30A9A34B-F3FC-4A67-A9D0-CDA58B602718}" type="presParOf" srcId="{35AC86DF-CBFB-458B-A96F-160455A88634}" destId="{7684728B-5474-457D-8A51-605972AE4243}" srcOrd="0" destOrd="0" presId="urn:microsoft.com/office/officeart/2005/8/layout/bProcess4"/>
    <dgm:cxn modelId="{EF174D8D-EF6E-4A97-AF9F-9C53E471D9AA}" type="presParOf" srcId="{35AC86DF-CBFB-458B-A96F-160455A88634}" destId="{5CF7EF0C-56D8-45F1-A13B-3CCE9147CA0C}" srcOrd="1" destOrd="0" presId="urn:microsoft.com/office/officeart/2005/8/layout/bProcess4"/>
    <dgm:cxn modelId="{327E3A96-63DA-4615-9464-5D8C4A8EB8FB}" type="presParOf" srcId="{CD9DBB60-CF49-4133-8FDE-987D41621C25}" destId="{E4FC4D66-915A-4843-9B60-7734C56C1497}" srcOrd="11" destOrd="0" presId="urn:microsoft.com/office/officeart/2005/8/layout/bProcess4"/>
    <dgm:cxn modelId="{CA5F03FB-C379-4C86-91BC-E89A2CE282FE}" type="presParOf" srcId="{CD9DBB60-CF49-4133-8FDE-987D41621C25}" destId="{1A4C17DF-301B-47C8-B114-39EAA854187F}" srcOrd="12" destOrd="0" presId="urn:microsoft.com/office/officeart/2005/8/layout/bProcess4"/>
    <dgm:cxn modelId="{430BB1EC-CFE0-48C4-9B87-FBE421DC6949}" type="presParOf" srcId="{1A4C17DF-301B-47C8-B114-39EAA854187F}" destId="{DC700B78-9FBE-4DF2-9519-6DBAFAECE1BC}" srcOrd="0" destOrd="0" presId="urn:microsoft.com/office/officeart/2005/8/layout/bProcess4"/>
    <dgm:cxn modelId="{FFD08725-526A-4A78-A863-1AC83B6C6ED5}" type="presParOf" srcId="{1A4C17DF-301B-47C8-B114-39EAA854187F}" destId="{CA9C538C-7F46-40F8-A65D-C84B7C9823E5}" srcOrd="1" destOrd="0" presId="urn:microsoft.com/office/officeart/2005/8/layout/bProcess4"/>
    <dgm:cxn modelId="{6FA994CB-A4A4-42B1-B8F9-B03472ECB981}" type="presParOf" srcId="{CD9DBB60-CF49-4133-8FDE-987D41621C25}" destId="{D988E0B7-3822-42D0-B5C0-DBE8B87178A3}" srcOrd="13" destOrd="0" presId="urn:microsoft.com/office/officeart/2005/8/layout/bProcess4"/>
    <dgm:cxn modelId="{D5FAED42-11BA-471C-8804-39984298EA9A}" type="presParOf" srcId="{CD9DBB60-CF49-4133-8FDE-987D41621C25}" destId="{FEB05A1B-F02B-4E50-94C3-83F78AAA1DE9}" srcOrd="14" destOrd="0" presId="urn:microsoft.com/office/officeart/2005/8/layout/bProcess4"/>
    <dgm:cxn modelId="{34FBB452-6D42-4A58-AC77-161689551FF1}" type="presParOf" srcId="{FEB05A1B-F02B-4E50-94C3-83F78AAA1DE9}" destId="{1D252E30-793F-432C-9C77-2AF902D411BA}" srcOrd="0" destOrd="0" presId="urn:microsoft.com/office/officeart/2005/8/layout/bProcess4"/>
    <dgm:cxn modelId="{BBD4AADB-B984-49A1-8563-D44F25E2121D}" type="presParOf" srcId="{FEB05A1B-F02B-4E50-94C3-83F78AAA1DE9}" destId="{27047F2E-FE47-4F33-8943-058812FE4B98}" srcOrd="1" destOrd="0" presId="urn:microsoft.com/office/officeart/2005/8/layout/bProcess4"/>
    <dgm:cxn modelId="{CEE45B42-3F58-45EC-9A62-B13FD32A2705}" type="presParOf" srcId="{CD9DBB60-CF49-4133-8FDE-987D41621C25}" destId="{62A61CE8-6D83-4497-9BDD-BC0580D5D90C}" srcOrd="15" destOrd="0" presId="urn:microsoft.com/office/officeart/2005/8/layout/bProcess4"/>
    <dgm:cxn modelId="{58EB31FA-266B-48BB-B092-B8750A55D29A}" type="presParOf" srcId="{CD9DBB60-CF49-4133-8FDE-987D41621C25}" destId="{D3FB7250-73E6-43A0-A5F4-FEDFB6CE9ED9}" srcOrd="16" destOrd="0" presId="urn:microsoft.com/office/officeart/2005/8/layout/bProcess4"/>
    <dgm:cxn modelId="{2431730C-7066-4555-B7B3-72BCDB58140C}" type="presParOf" srcId="{D3FB7250-73E6-43A0-A5F4-FEDFB6CE9ED9}" destId="{FDF4D94F-6520-4936-A4EF-14138B64C953}" srcOrd="0" destOrd="0" presId="urn:microsoft.com/office/officeart/2005/8/layout/bProcess4"/>
    <dgm:cxn modelId="{21866BFA-2996-4800-B145-044E1B5C93F7}" type="presParOf" srcId="{D3FB7250-73E6-43A0-A5F4-FEDFB6CE9ED9}" destId="{C7D1EC13-9D3A-4347-89A1-74370A185E11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E052B0-4276-4210-94E1-B0439533B460}">
      <dsp:nvSpPr>
        <dsp:cNvPr id="0" name=""/>
        <dsp:cNvSpPr/>
      </dsp:nvSpPr>
      <dsp:spPr>
        <a:xfrm rot="5400000">
          <a:off x="-278290" y="1080171"/>
          <a:ext cx="1238097" cy="1497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52B83F-1796-442F-8475-1E07FEE8B23D}">
      <dsp:nvSpPr>
        <dsp:cNvPr id="0" name=""/>
        <dsp:cNvSpPr/>
      </dsp:nvSpPr>
      <dsp:spPr>
        <a:xfrm>
          <a:off x="3065" y="284906"/>
          <a:ext cx="1663898" cy="9983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PCR amplification</a:t>
          </a:r>
        </a:p>
      </dsp:txBody>
      <dsp:txXfrm>
        <a:off x="32305" y="314146"/>
        <a:ext cx="1605418" cy="939859"/>
      </dsp:txXfrm>
    </dsp:sp>
    <dsp:sp modelId="{A7057770-2A6F-45DE-B70B-8D1ABECEC458}">
      <dsp:nvSpPr>
        <dsp:cNvPr id="0" name=""/>
        <dsp:cNvSpPr/>
      </dsp:nvSpPr>
      <dsp:spPr>
        <a:xfrm rot="5400000">
          <a:off x="-278290" y="2328095"/>
          <a:ext cx="1238097" cy="1497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0F21C6-7EB1-4D44-8C43-445A86ED4F9D}">
      <dsp:nvSpPr>
        <dsp:cNvPr id="0" name=""/>
        <dsp:cNvSpPr/>
      </dsp:nvSpPr>
      <dsp:spPr>
        <a:xfrm>
          <a:off x="3065" y="1532830"/>
          <a:ext cx="1663898" cy="9983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Gel Electrophoresis</a:t>
          </a:r>
        </a:p>
      </dsp:txBody>
      <dsp:txXfrm>
        <a:off x="32305" y="1562070"/>
        <a:ext cx="1605418" cy="939859"/>
      </dsp:txXfrm>
    </dsp:sp>
    <dsp:sp modelId="{8CE57445-04E8-4F47-A612-53DA61657E35}">
      <dsp:nvSpPr>
        <dsp:cNvPr id="0" name=""/>
        <dsp:cNvSpPr/>
      </dsp:nvSpPr>
      <dsp:spPr>
        <a:xfrm>
          <a:off x="345671" y="2952057"/>
          <a:ext cx="2203158" cy="14975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454349-09F5-42A4-9D8B-8A23E9241AD6}">
      <dsp:nvSpPr>
        <dsp:cNvPr id="0" name=""/>
        <dsp:cNvSpPr/>
      </dsp:nvSpPr>
      <dsp:spPr>
        <a:xfrm>
          <a:off x="3065" y="2780754"/>
          <a:ext cx="1663898" cy="9983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PCR purification</a:t>
          </a:r>
        </a:p>
      </dsp:txBody>
      <dsp:txXfrm>
        <a:off x="32305" y="2809994"/>
        <a:ext cx="1605418" cy="939859"/>
      </dsp:txXfrm>
    </dsp:sp>
    <dsp:sp modelId="{265A7A06-67BB-47E0-A945-EEEBC58DC43C}">
      <dsp:nvSpPr>
        <dsp:cNvPr id="0" name=""/>
        <dsp:cNvSpPr/>
      </dsp:nvSpPr>
      <dsp:spPr>
        <a:xfrm rot="16200000">
          <a:off x="1934694" y="2328095"/>
          <a:ext cx="1238097" cy="1497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B34937-4F09-4346-A99E-FE05D67F69B5}">
      <dsp:nvSpPr>
        <dsp:cNvPr id="0" name=""/>
        <dsp:cNvSpPr/>
      </dsp:nvSpPr>
      <dsp:spPr>
        <a:xfrm>
          <a:off x="2216050" y="2780754"/>
          <a:ext cx="1663898" cy="99833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Gibson Assembly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(ligation)</a:t>
          </a:r>
        </a:p>
      </dsp:txBody>
      <dsp:txXfrm>
        <a:off x="2245290" y="2809994"/>
        <a:ext cx="1605418" cy="939859"/>
      </dsp:txXfrm>
    </dsp:sp>
    <dsp:sp modelId="{34A72A79-6BFA-461B-B9AE-044C1EACB273}">
      <dsp:nvSpPr>
        <dsp:cNvPr id="0" name=""/>
        <dsp:cNvSpPr/>
      </dsp:nvSpPr>
      <dsp:spPr>
        <a:xfrm rot="16200000">
          <a:off x="1934694" y="1080171"/>
          <a:ext cx="1238097" cy="14975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75E3ED-4377-45B3-96C8-466AFDF81642}">
      <dsp:nvSpPr>
        <dsp:cNvPr id="0" name=""/>
        <dsp:cNvSpPr/>
      </dsp:nvSpPr>
      <dsp:spPr>
        <a:xfrm>
          <a:off x="2216050" y="1532830"/>
          <a:ext cx="1663898" cy="99833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Transformation of </a:t>
          </a:r>
          <a:br>
            <a:rPr lang="en-US" sz="1700" kern="1200" dirty="0"/>
          </a:br>
          <a:r>
            <a:rPr lang="en-US" sz="1700" kern="1200" dirty="0"/>
            <a:t>cloning strains</a:t>
          </a:r>
        </a:p>
      </dsp:txBody>
      <dsp:txXfrm>
        <a:off x="2245290" y="1562070"/>
        <a:ext cx="1605418" cy="939859"/>
      </dsp:txXfrm>
    </dsp:sp>
    <dsp:sp modelId="{E4FC4D66-915A-4843-9B60-7734C56C1497}">
      <dsp:nvSpPr>
        <dsp:cNvPr id="0" name=""/>
        <dsp:cNvSpPr/>
      </dsp:nvSpPr>
      <dsp:spPr>
        <a:xfrm>
          <a:off x="2558656" y="456209"/>
          <a:ext cx="2203158" cy="1497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F7EF0C-56D8-45F1-A13B-3CCE9147CA0C}">
      <dsp:nvSpPr>
        <dsp:cNvPr id="0" name=""/>
        <dsp:cNvSpPr/>
      </dsp:nvSpPr>
      <dsp:spPr>
        <a:xfrm>
          <a:off x="2216050" y="284906"/>
          <a:ext cx="1663898" cy="9983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Mini-prep</a:t>
          </a:r>
          <a:endParaRPr lang="en-US" sz="1700" kern="1200" dirty="0"/>
        </a:p>
      </dsp:txBody>
      <dsp:txXfrm>
        <a:off x="2245290" y="314146"/>
        <a:ext cx="1605418" cy="939859"/>
      </dsp:txXfrm>
    </dsp:sp>
    <dsp:sp modelId="{D988E0B7-3822-42D0-B5C0-DBE8B87178A3}">
      <dsp:nvSpPr>
        <dsp:cNvPr id="0" name=""/>
        <dsp:cNvSpPr/>
      </dsp:nvSpPr>
      <dsp:spPr>
        <a:xfrm rot="5400000">
          <a:off x="4147679" y="1080171"/>
          <a:ext cx="1238097" cy="1497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9C538C-7F46-40F8-A65D-C84B7C9823E5}">
      <dsp:nvSpPr>
        <dsp:cNvPr id="0" name=""/>
        <dsp:cNvSpPr/>
      </dsp:nvSpPr>
      <dsp:spPr>
        <a:xfrm>
          <a:off x="4429035" y="284906"/>
          <a:ext cx="1663898" cy="9983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DNA sequencing</a:t>
          </a:r>
        </a:p>
      </dsp:txBody>
      <dsp:txXfrm>
        <a:off x="4458275" y="314146"/>
        <a:ext cx="1605418" cy="939859"/>
      </dsp:txXfrm>
    </dsp:sp>
    <dsp:sp modelId="{62A61CE8-6D83-4497-9BDD-BC0580D5D90C}">
      <dsp:nvSpPr>
        <dsp:cNvPr id="0" name=""/>
        <dsp:cNvSpPr/>
      </dsp:nvSpPr>
      <dsp:spPr>
        <a:xfrm rot="5400000">
          <a:off x="4147679" y="2328095"/>
          <a:ext cx="1238097" cy="14975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047F2E-FE47-4F33-8943-058812FE4B98}">
      <dsp:nvSpPr>
        <dsp:cNvPr id="0" name=""/>
        <dsp:cNvSpPr/>
      </dsp:nvSpPr>
      <dsp:spPr>
        <a:xfrm>
          <a:off x="4429035" y="1532830"/>
          <a:ext cx="1663898" cy="9983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Transformation of expression strains</a:t>
          </a:r>
        </a:p>
      </dsp:txBody>
      <dsp:txXfrm>
        <a:off x="4458275" y="1562070"/>
        <a:ext cx="1605418" cy="939859"/>
      </dsp:txXfrm>
    </dsp:sp>
    <dsp:sp modelId="{C7D1EC13-9D3A-4347-89A1-74370A185E11}">
      <dsp:nvSpPr>
        <dsp:cNvPr id="0" name=""/>
        <dsp:cNvSpPr/>
      </dsp:nvSpPr>
      <dsp:spPr>
        <a:xfrm>
          <a:off x="4429035" y="2780754"/>
          <a:ext cx="1663898" cy="99833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Measurement</a:t>
          </a:r>
        </a:p>
      </dsp:txBody>
      <dsp:txXfrm>
        <a:off x="4458275" y="2809994"/>
        <a:ext cx="1605418" cy="9398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E052B0-4276-4210-94E1-B0439533B460}">
      <dsp:nvSpPr>
        <dsp:cNvPr id="0" name=""/>
        <dsp:cNvSpPr/>
      </dsp:nvSpPr>
      <dsp:spPr>
        <a:xfrm rot="5400000">
          <a:off x="-278290" y="1080171"/>
          <a:ext cx="1238097" cy="1497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52B83F-1796-442F-8475-1E07FEE8B23D}">
      <dsp:nvSpPr>
        <dsp:cNvPr id="0" name=""/>
        <dsp:cNvSpPr/>
      </dsp:nvSpPr>
      <dsp:spPr>
        <a:xfrm>
          <a:off x="3065" y="284906"/>
          <a:ext cx="1663898" cy="9983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PCR amplification</a:t>
          </a:r>
        </a:p>
      </dsp:txBody>
      <dsp:txXfrm>
        <a:off x="32305" y="314146"/>
        <a:ext cx="1605418" cy="939859"/>
      </dsp:txXfrm>
    </dsp:sp>
    <dsp:sp modelId="{A7057770-2A6F-45DE-B70B-8D1ABECEC458}">
      <dsp:nvSpPr>
        <dsp:cNvPr id="0" name=""/>
        <dsp:cNvSpPr/>
      </dsp:nvSpPr>
      <dsp:spPr>
        <a:xfrm rot="5400000">
          <a:off x="-278290" y="2328095"/>
          <a:ext cx="1238097" cy="1497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0F21C6-7EB1-4D44-8C43-445A86ED4F9D}">
      <dsp:nvSpPr>
        <dsp:cNvPr id="0" name=""/>
        <dsp:cNvSpPr/>
      </dsp:nvSpPr>
      <dsp:spPr>
        <a:xfrm>
          <a:off x="3065" y="1532830"/>
          <a:ext cx="1663898" cy="9983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Gel Electrophoresis</a:t>
          </a:r>
        </a:p>
      </dsp:txBody>
      <dsp:txXfrm>
        <a:off x="32305" y="1562070"/>
        <a:ext cx="1605418" cy="939859"/>
      </dsp:txXfrm>
    </dsp:sp>
    <dsp:sp modelId="{8CE57445-04E8-4F47-A612-53DA61657E35}">
      <dsp:nvSpPr>
        <dsp:cNvPr id="0" name=""/>
        <dsp:cNvSpPr/>
      </dsp:nvSpPr>
      <dsp:spPr>
        <a:xfrm>
          <a:off x="345671" y="2952057"/>
          <a:ext cx="2203158" cy="14975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454349-09F5-42A4-9D8B-8A23E9241AD6}">
      <dsp:nvSpPr>
        <dsp:cNvPr id="0" name=""/>
        <dsp:cNvSpPr/>
      </dsp:nvSpPr>
      <dsp:spPr>
        <a:xfrm>
          <a:off x="3065" y="2780754"/>
          <a:ext cx="1663898" cy="9983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PCR purification</a:t>
          </a:r>
        </a:p>
      </dsp:txBody>
      <dsp:txXfrm>
        <a:off x="32305" y="2809994"/>
        <a:ext cx="1605418" cy="939859"/>
      </dsp:txXfrm>
    </dsp:sp>
    <dsp:sp modelId="{265A7A06-67BB-47E0-A945-EEEBC58DC43C}">
      <dsp:nvSpPr>
        <dsp:cNvPr id="0" name=""/>
        <dsp:cNvSpPr/>
      </dsp:nvSpPr>
      <dsp:spPr>
        <a:xfrm rot="16200000">
          <a:off x="1934694" y="2328095"/>
          <a:ext cx="1238097" cy="1497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B34937-4F09-4346-A99E-FE05D67F69B5}">
      <dsp:nvSpPr>
        <dsp:cNvPr id="0" name=""/>
        <dsp:cNvSpPr/>
      </dsp:nvSpPr>
      <dsp:spPr>
        <a:xfrm>
          <a:off x="2216050" y="2780754"/>
          <a:ext cx="1663898" cy="99833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Gibson Assembly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(ligation)</a:t>
          </a:r>
        </a:p>
      </dsp:txBody>
      <dsp:txXfrm>
        <a:off x="2245290" y="2809994"/>
        <a:ext cx="1605418" cy="939859"/>
      </dsp:txXfrm>
    </dsp:sp>
    <dsp:sp modelId="{34A72A79-6BFA-461B-B9AE-044C1EACB273}">
      <dsp:nvSpPr>
        <dsp:cNvPr id="0" name=""/>
        <dsp:cNvSpPr/>
      </dsp:nvSpPr>
      <dsp:spPr>
        <a:xfrm rot="16200000">
          <a:off x="1934694" y="1080171"/>
          <a:ext cx="1238097" cy="14975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75E3ED-4377-45B3-96C8-466AFDF81642}">
      <dsp:nvSpPr>
        <dsp:cNvPr id="0" name=""/>
        <dsp:cNvSpPr/>
      </dsp:nvSpPr>
      <dsp:spPr>
        <a:xfrm>
          <a:off x="2216050" y="1532830"/>
          <a:ext cx="1663898" cy="99833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Transformation of </a:t>
          </a:r>
          <a:br>
            <a:rPr lang="en-US" sz="1700" kern="1200" dirty="0"/>
          </a:br>
          <a:r>
            <a:rPr lang="en-US" sz="1700" kern="1200" dirty="0"/>
            <a:t>cloning strains</a:t>
          </a:r>
        </a:p>
      </dsp:txBody>
      <dsp:txXfrm>
        <a:off x="2245290" y="1562070"/>
        <a:ext cx="1605418" cy="939859"/>
      </dsp:txXfrm>
    </dsp:sp>
    <dsp:sp modelId="{E4FC4D66-915A-4843-9B60-7734C56C1497}">
      <dsp:nvSpPr>
        <dsp:cNvPr id="0" name=""/>
        <dsp:cNvSpPr/>
      </dsp:nvSpPr>
      <dsp:spPr>
        <a:xfrm>
          <a:off x="2558656" y="456209"/>
          <a:ext cx="2203158" cy="1497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F7EF0C-56D8-45F1-A13B-3CCE9147CA0C}">
      <dsp:nvSpPr>
        <dsp:cNvPr id="0" name=""/>
        <dsp:cNvSpPr/>
      </dsp:nvSpPr>
      <dsp:spPr>
        <a:xfrm>
          <a:off x="2216050" y="284906"/>
          <a:ext cx="1663898" cy="9983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Mini-prep</a:t>
          </a:r>
          <a:endParaRPr lang="en-US" sz="1700" kern="1200" dirty="0"/>
        </a:p>
      </dsp:txBody>
      <dsp:txXfrm>
        <a:off x="2245290" y="314146"/>
        <a:ext cx="1605418" cy="939859"/>
      </dsp:txXfrm>
    </dsp:sp>
    <dsp:sp modelId="{D988E0B7-3822-42D0-B5C0-DBE8B87178A3}">
      <dsp:nvSpPr>
        <dsp:cNvPr id="0" name=""/>
        <dsp:cNvSpPr/>
      </dsp:nvSpPr>
      <dsp:spPr>
        <a:xfrm rot="5400000">
          <a:off x="4147679" y="1080171"/>
          <a:ext cx="1238097" cy="1497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9C538C-7F46-40F8-A65D-C84B7C9823E5}">
      <dsp:nvSpPr>
        <dsp:cNvPr id="0" name=""/>
        <dsp:cNvSpPr/>
      </dsp:nvSpPr>
      <dsp:spPr>
        <a:xfrm>
          <a:off x="4429035" y="284906"/>
          <a:ext cx="1663898" cy="9983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DNA sequencing</a:t>
          </a:r>
        </a:p>
      </dsp:txBody>
      <dsp:txXfrm>
        <a:off x="4458275" y="314146"/>
        <a:ext cx="1605418" cy="939859"/>
      </dsp:txXfrm>
    </dsp:sp>
    <dsp:sp modelId="{62A61CE8-6D83-4497-9BDD-BC0580D5D90C}">
      <dsp:nvSpPr>
        <dsp:cNvPr id="0" name=""/>
        <dsp:cNvSpPr/>
      </dsp:nvSpPr>
      <dsp:spPr>
        <a:xfrm rot="5400000">
          <a:off x="4147679" y="2328095"/>
          <a:ext cx="1238097" cy="14975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047F2E-FE47-4F33-8943-058812FE4B98}">
      <dsp:nvSpPr>
        <dsp:cNvPr id="0" name=""/>
        <dsp:cNvSpPr/>
      </dsp:nvSpPr>
      <dsp:spPr>
        <a:xfrm>
          <a:off x="4429035" y="1532830"/>
          <a:ext cx="1663898" cy="9983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Transformation of expression strains</a:t>
          </a:r>
        </a:p>
      </dsp:txBody>
      <dsp:txXfrm>
        <a:off x="4458275" y="1562070"/>
        <a:ext cx="1605418" cy="939859"/>
      </dsp:txXfrm>
    </dsp:sp>
    <dsp:sp modelId="{C7D1EC13-9D3A-4347-89A1-74370A185E11}">
      <dsp:nvSpPr>
        <dsp:cNvPr id="0" name=""/>
        <dsp:cNvSpPr/>
      </dsp:nvSpPr>
      <dsp:spPr>
        <a:xfrm>
          <a:off x="4429035" y="2780754"/>
          <a:ext cx="1663898" cy="99833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Measurement</a:t>
          </a:r>
        </a:p>
      </dsp:txBody>
      <dsp:txXfrm>
        <a:off x="4458275" y="2809994"/>
        <a:ext cx="1605418" cy="9398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E052B0-4276-4210-94E1-B0439533B460}">
      <dsp:nvSpPr>
        <dsp:cNvPr id="0" name=""/>
        <dsp:cNvSpPr/>
      </dsp:nvSpPr>
      <dsp:spPr>
        <a:xfrm rot="5400000">
          <a:off x="-278290" y="1080171"/>
          <a:ext cx="1238097" cy="1497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52B83F-1796-442F-8475-1E07FEE8B23D}">
      <dsp:nvSpPr>
        <dsp:cNvPr id="0" name=""/>
        <dsp:cNvSpPr/>
      </dsp:nvSpPr>
      <dsp:spPr>
        <a:xfrm>
          <a:off x="3065" y="284906"/>
          <a:ext cx="1663898" cy="9983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PCR amplification</a:t>
          </a:r>
        </a:p>
      </dsp:txBody>
      <dsp:txXfrm>
        <a:off x="32305" y="314146"/>
        <a:ext cx="1605418" cy="939859"/>
      </dsp:txXfrm>
    </dsp:sp>
    <dsp:sp modelId="{A7057770-2A6F-45DE-B70B-8D1ABECEC458}">
      <dsp:nvSpPr>
        <dsp:cNvPr id="0" name=""/>
        <dsp:cNvSpPr/>
      </dsp:nvSpPr>
      <dsp:spPr>
        <a:xfrm rot="5400000">
          <a:off x="-278290" y="2328095"/>
          <a:ext cx="1238097" cy="1497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0F21C6-7EB1-4D44-8C43-445A86ED4F9D}">
      <dsp:nvSpPr>
        <dsp:cNvPr id="0" name=""/>
        <dsp:cNvSpPr/>
      </dsp:nvSpPr>
      <dsp:spPr>
        <a:xfrm>
          <a:off x="3065" y="1532830"/>
          <a:ext cx="1663898" cy="9983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Gel Electrophoresis</a:t>
          </a:r>
        </a:p>
      </dsp:txBody>
      <dsp:txXfrm>
        <a:off x="32305" y="1562070"/>
        <a:ext cx="1605418" cy="939859"/>
      </dsp:txXfrm>
    </dsp:sp>
    <dsp:sp modelId="{8CE57445-04E8-4F47-A612-53DA61657E35}">
      <dsp:nvSpPr>
        <dsp:cNvPr id="0" name=""/>
        <dsp:cNvSpPr/>
      </dsp:nvSpPr>
      <dsp:spPr>
        <a:xfrm>
          <a:off x="345671" y="2952057"/>
          <a:ext cx="2203158" cy="14975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454349-09F5-42A4-9D8B-8A23E9241AD6}">
      <dsp:nvSpPr>
        <dsp:cNvPr id="0" name=""/>
        <dsp:cNvSpPr/>
      </dsp:nvSpPr>
      <dsp:spPr>
        <a:xfrm>
          <a:off x="3065" y="2780754"/>
          <a:ext cx="1663898" cy="9983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PCR purification</a:t>
          </a:r>
        </a:p>
      </dsp:txBody>
      <dsp:txXfrm>
        <a:off x="32305" y="2809994"/>
        <a:ext cx="1605418" cy="939859"/>
      </dsp:txXfrm>
    </dsp:sp>
    <dsp:sp modelId="{265A7A06-67BB-47E0-A945-EEEBC58DC43C}">
      <dsp:nvSpPr>
        <dsp:cNvPr id="0" name=""/>
        <dsp:cNvSpPr/>
      </dsp:nvSpPr>
      <dsp:spPr>
        <a:xfrm rot="16200000">
          <a:off x="1934694" y="2328095"/>
          <a:ext cx="1238097" cy="1497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B34937-4F09-4346-A99E-FE05D67F69B5}">
      <dsp:nvSpPr>
        <dsp:cNvPr id="0" name=""/>
        <dsp:cNvSpPr/>
      </dsp:nvSpPr>
      <dsp:spPr>
        <a:xfrm>
          <a:off x="2216050" y="2780754"/>
          <a:ext cx="1663898" cy="99833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Gibson Assembly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(ligation)</a:t>
          </a:r>
        </a:p>
      </dsp:txBody>
      <dsp:txXfrm>
        <a:off x="2245290" y="2809994"/>
        <a:ext cx="1605418" cy="939859"/>
      </dsp:txXfrm>
    </dsp:sp>
    <dsp:sp modelId="{34A72A79-6BFA-461B-B9AE-044C1EACB273}">
      <dsp:nvSpPr>
        <dsp:cNvPr id="0" name=""/>
        <dsp:cNvSpPr/>
      </dsp:nvSpPr>
      <dsp:spPr>
        <a:xfrm rot="16200000">
          <a:off x="1934694" y="1080171"/>
          <a:ext cx="1238097" cy="14975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75E3ED-4377-45B3-96C8-466AFDF81642}">
      <dsp:nvSpPr>
        <dsp:cNvPr id="0" name=""/>
        <dsp:cNvSpPr/>
      </dsp:nvSpPr>
      <dsp:spPr>
        <a:xfrm>
          <a:off x="2216050" y="1532830"/>
          <a:ext cx="1663898" cy="99833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Transformation of </a:t>
          </a:r>
          <a:br>
            <a:rPr lang="en-US" sz="1700" kern="1200" dirty="0"/>
          </a:br>
          <a:r>
            <a:rPr lang="en-US" sz="1700" kern="1200" dirty="0"/>
            <a:t>cloning strains</a:t>
          </a:r>
        </a:p>
      </dsp:txBody>
      <dsp:txXfrm>
        <a:off x="2245290" y="1562070"/>
        <a:ext cx="1605418" cy="939859"/>
      </dsp:txXfrm>
    </dsp:sp>
    <dsp:sp modelId="{E4FC4D66-915A-4843-9B60-7734C56C1497}">
      <dsp:nvSpPr>
        <dsp:cNvPr id="0" name=""/>
        <dsp:cNvSpPr/>
      </dsp:nvSpPr>
      <dsp:spPr>
        <a:xfrm>
          <a:off x="2558656" y="456209"/>
          <a:ext cx="2203158" cy="1497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F7EF0C-56D8-45F1-A13B-3CCE9147CA0C}">
      <dsp:nvSpPr>
        <dsp:cNvPr id="0" name=""/>
        <dsp:cNvSpPr/>
      </dsp:nvSpPr>
      <dsp:spPr>
        <a:xfrm>
          <a:off x="2216050" y="284906"/>
          <a:ext cx="1663898" cy="9983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Mini-prep</a:t>
          </a:r>
          <a:endParaRPr lang="en-US" sz="1700" kern="1200" dirty="0"/>
        </a:p>
      </dsp:txBody>
      <dsp:txXfrm>
        <a:off x="2245290" y="314146"/>
        <a:ext cx="1605418" cy="939859"/>
      </dsp:txXfrm>
    </dsp:sp>
    <dsp:sp modelId="{D988E0B7-3822-42D0-B5C0-DBE8B87178A3}">
      <dsp:nvSpPr>
        <dsp:cNvPr id="0" name=""/>
        <dsp:cNvSpPr/>
      </dsp:nvSpPr>
      <dsp:spPr>
        <a:xfrm rot="5400000">
          <a:off x="4147679" y="1080171"/>
          <a:ext cx="1238097" cy="1497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9C538C-7F46-40F8-A65D-C84B7C9823E5}">
      <dsp:nvSpPr>
        <dsp:cNvPr id="0" name=""/>
        <dsp:cNvSpPr/>
      </dsp:nvSpPr>
      <dsp:spPr>
        <a:xfrm>
          <a:off x="4429035" y="284906"/>
          <a:ext cx="1663898" cy="9983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DNA sequencing</a:t>
          </a:r>
        </a:p>
      </dsp:txBody>
      <dsp:txXfrm>
        <a:off x="4458275" y="314146"/>
        <a:ext cx="1605418" cy="939859"/>
      </dsp:txXfrm>
    </dsp:sp>
    <dsp:sp modelId="{62A61CE8-6D83-4497-9BDD-BC0580D5D90C}">
      <dsp:nvSpPr>
        <dsp:cNvPr id="0" name=""/>
        <dsp:cNvSpPr/>
      </dsp:nvSpPr>
      <dsp:spPr>
        <a:xfrm rot="5400000">
          <a:off x="4147679" y="2328095"/>
          <a:ext cx="1238097" cy="14975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047F2E-FE47-4F33-8943-058812FE4B98}">
      <dsp:nvSpPr>
        <dsp:cNvPr id="0" name=""/>
        <dsp:cNvSpPr/>
      </dsp:nvSpPr>
      <dsp:spPr>
        <a:xfrm>
          <a:off x="4429035" y="1532830"/>
          <a:ext cx="1663898" cy="9983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Transformation of expression strains</a:t>
          </a:r>
        </a:p>
      </dsp:txBody>
      <dsp:txXfrm>
        <a:off x="4458275" y="1562070"/>
        <a:ext cx="1605418" cy="939859"/>
      </dsp:txXfrm>
    </dsp:sp>
    <dsp:sp modelId="{C7D1EC13-9D3A-4347-89A1-74370A185E11}">
      <dsp:nvSpPr>
        <dsp:cNvPr id="0" name=""/>
        <dsp:cNvSpPr/>
      </dsp:nvSpPr>
      <dsp:spPr>
        <a:xfrm>
          <a:off x="4429035" y="2780754"/>
          <a:ext cx="1663898" cy="99833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Measurement</a:t>
          </a:r>
        </a:p>
      </dsp:txBody>
      <dsp:txXfrm>
        <a:off x="4458275" y="2809994"/>
        <a:ext cx="1605418" cy="9398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E052B0-4276-4210-94E1-B0439533B460}">
      <dsp:nvSpPr>
        <dsp:cNvPr id="0" name=""/>
        <dsp:cNvSpPr/>
      </dsp:nvSpPr>
      <dsp:spPr>
        <a:xfrm rot="5400000">
          <a:off x="-278290" y="1080171"/>
          <a:ext cx="1238097" cy="1497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52B83F-1796-442F-8475-1E07FEE8B23D}">
      <dsp:nvSpPr>
        <dsp:cNvPr id="0" name=""/>
        <dsp:cNvSpPr/>
      </dsp:nvSpPr>
      <dsp:spPr>
        <a:xfrm>
          <a:off x="3065" y="284906"/>
          <a:ext cx="1663898" cy="9983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PCR amplification</a:t>
          </a:r>
        </a:p>
      </dsp:txBody>
      <dsp:txXfrm>
        <a:off x="32305" y="314146"/>
        <a:ext cx="1605418" cy="939859"/>
      </dsp:txXfrm>
    </dsp:sp>
    <dsp:sp modelId="{A7057770-2A6F-45DE-B70B-8D1ABECEC458}">
      <dsp:nvSpPr>
        <dsp:cNvPr id="0" name=""/>
        <dsp:cNvSpPr/>
      </dsp:nvSpPr>
      <dsp:spPr>
        <a:xfrm rot="5400000">
          <a:off x="-278290" y="2328095"/>
          <a:ext cx="1238097" cy="1497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0F21C6-7EB1-4D44-8C43-445A86ED4F9D}">
      <dsp:nvSpPr>
        <dsp:cNvPr id="0" name=""/>
        <dsp:cNvSpPr/>
      </dsp:nvSpPr>
      <dsp:spPr>
        <a:xfrm>
          <a:off x="3065" y="1532830"/>
          <a:ext cx="1663898" cy="9983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Gel Electrophoresis</a:t>
          </a:r>
        </a:p>
      </dsp:txBody>
      <dsp:txXfrm>
        <a:off x="32305" y="1562070"/>
        <a:ext cx="1605418" cy="939859"/>
      </dsp:txXfrm>
    </dsp:sp>
    <dsp:sp modelId="{8CE57445-04E8-4F47-A612-53DA61657E35}">
      <dsp:nvSpPr>
        <dsp:cNvPr id="0" name=""/>
        <dsp:cNvSpPr/>
      </dsp:nvSpPr>
      <dsp:spPr>
        <a:xfrm>
          <a:off x="345671" y="2952057"/>
          <a:ext cx="2203158" cy="14975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454349-09F5-42A4-9D8B-8A23E9241AD6}">
      <dsp:nvSpPr>
        <dsp:cNvPr id="0" name=""/>
        <dsp:cNvSpPr/>
      </dsp:nvSpPr>
      <dsp:spPr>
        <a:xfrm>
          <a:off x="3065" y="2780754"/>
          <a:ext cx="1663898" cy="9983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PCR purification</a:t>
          </a:r>
        </a:p>
      </dsp:txBody>
      <dsp:txXfrm>
        <a:off x="32305" y="2809994"/>
        <a:ext cx="1605418" cy="939859"/>
      </dsp:txXfrm>
    </dsp:sp>
    <dsp:sp modelId="{265A7A06-67BB-47E0-A945-EEEBC58DC43C}">
      <dsp:nvSpPr>
        <dsp:cNvPr id="0" name=""/>
        <dsp:cNvSpPr/>
      </dsp:nvSpPr>
      <dsp:spPr>
        <a:xfrm rot="16200000">
          <a:off x="1934694" y="2328095"/>
          <a:ext cx="1238097" cy="1497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B34937-4F09-4346-A99E-FE05D67F69B5}">
      <dsp:nvSpPr>
        <dsp:cNvPr id="0" name=""/>
        <dsp:cNvSpPr/>
      </dsp:nvSpPr>
      <dsp:spPr>
        <a:xfrm>
          <a:off x="2216050" y="2780754"/>
          <a:ext cx="1663898" cy="99833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Gibson Assembly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(ligation)</a:t>
          </a:r>
        </a:p>
      </dsp:txBody>
      <dsp:txXfrm>
        <a:off x="2245290" y="2809994"/>
        <a:ext cx="1605418" cy="939859"/>
      </dsp:txXfrm>
    </dsp:sp>
    <dsp:sp modelId="{34A72A79-6BFA-461B-B9AE-044C1EACB273}">
      <dsp:nvSpPr>
        <dsp:cNvPr id="0" name=""/>
        <dsp:cNvSpPr/>
      </dsp:nvSpPr>
      <dsp:spPr>
        <a:xfrm rot="16200000">
          <a:off x="1934694" y="1080171"/>
          <a:ext cx="1238097" cy="14975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75E3ED-4377-45B3-96C8-466AFDF81642}">
      <dsp:nvSpPr>
        <dsp:cNvPr id="0" name=""/>
        <dsp:cNvSpPr/>
      </dsp:nvSpPr>
      <dsp:spPr>
        <a:xfrm>
          <a:off x="2216050" y="1532830"/>
          <a:ext cx="1663898" cy="99833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Transformation of </a:t>
          </a:r>
          <a:br>
            <a:rPr lang="en-US" sz="1700" kern="1200" dirty="0"/>
          </a:br>
          <a:r>
            <a:rPr lang="en-US" sz="1700" kern="1200" dirty="0"/>
            <a:t>cloning strains</a:t>
          </a:r>
        </a:p>
      </dsp:txBody>
      <dsp:txXfrm>
        <a:off x="2245290" y="1562070"/>
        <a:ext cx="1605418" cy="939859"/>
      </dsp:txXfrm>
    </dsp:sp>
    <dsp:sp modelId="{E4FC4D66-915A-4843-9B60-7734C56C1497}">
      <dsp:nvSpPr>
        <dsp:cNvPr id="0" name=""/>
        <dsp:cNvSpPr/>
      </dsp:nvSpPr>
      <dsp:spPr>
        <a:xfrm>
          <a:off x="2558656" y="456209"/>
          <a:ext cx="2203158" cy="1497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F7EF0C-56D8-45F1-A13B-3CCE9147CA0C}">
      <dsp:nvSpPr>
        <dsp:cNvPr id="0" name=""/>
        <dsp:cNvSpPr/>
      </dsp:nvSpPr>
      <dsp:spPr>
        <a:xfrm>
          <a:off x="2216050" y="284906"/>
          <a:ext cx="1663898" cy="9983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Mini-prep</a:t>
          </a:r>
          <a:endParaRPr lang="en-US" sz="1700" kern="1200" dirty="0"/>
        </a:p>
      </dsp:txBody>
      <dsp:txXfrm>
        <a:off x="2245290" y="314146"/>
        <a:ext cx="1605418" cy="939859"/>
      </dsp:txXfrm>
    </dsp:sp>
    <dsp:sp modelId="{D988E0B7-3822-42D0-B5C0-DBE8B87178A3}">
      <dsp:nvSpPr>
        <dsp:cNvPr id="0" name=""/>
        <dsp:cNvSpPr/>
      </dsp:nvSpPr>
      <dsp:spPr>
        <a:xfrm rot="5400000">
          <a:off x="4147679" y="1080171"/>
          <a:ext cx="1238097" cy="1497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9C538C-7F46-40F8-A65D-C84B7C9823E5}">
      <dsp:nvSpPr>
        <dsp:cNvPr id="0" name=""/>
        <dsp:cNvSpPr/>
      </dsp:nvSpPr>
      <dsp:spPr>
        <a:xfrm>
          <a:off x="4429035" y="284906"/>
          <a:ext cx="1663898" cy="9983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DNA sequencing</a:t>
          </a:r>
        </a:p>
      </dsp:txBody>
      <dsp:txXfrm>
        <a:off x="4458275" y="314146"/>
        <a:ext cx="1605418" cy="939859"/>
      </dsp:txXfrm>
    </dsp:sp>
    <dsp:sp modelId="{62A61CE8-6D83-4497-9BDD-BC0580D5D90C}">
      <dsp:nvSpPr>
        <dsp:cNvPr id="0" name=""/>
        <dsp:cNvSpPr/>
      </dsp:nvSpPr>
      <dsp:spPr>
        <a:xfrm rot="5400000">
          <a:off x="4147679" y="2328095"/>
          <a:ext cx="1238097" cy="14975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047F2E-FE47-4F33-8943-058812FE4B98}">
      <dsp:nvSpPr>
        <dsp:cNvPr id="0" name=""/>
        <dsp:cNvSpPr/>
      </dsp:nvSpPr>
      <dsp:spPr>
        <a:xfrm>
          <a:off x="4429035" y="1532830"/>
          <a:ext cx="1663898" cy="9983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Transformation of expression strains</a:t>
          </a:r>
        </a:p>
      </dsp:txBody>
      <dsp:txXfrm>
        <a:off x="4458275" y="1562070"/>
        <a:ext cx="1605418" cy="939859"/>
      </dsp:txXfrm>
    </dsp:sp>
    <dsp:sp modelId="{C7D1EC13-9D3A-4347-89A1-74370A185E11}">
      <dsp:nvSpPr>
        <dsp:cNvPr id="0" name=""/>
        <dsp:cNvSpPr/>
      </dsp:nvSpPr>
      <dsp:spPr>
        <a:xfrm>
          <a:off x="4429035" y="2780754"/>
          <a:ext cx="1663898" cy="99833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Measurement</a:t>
          </a:r>
        </a:p>
      </dsp:txBody>
      <dsp:txXfrm>
        <a:off x="4458275" y="2809994"/>
        <a:ext cx="1605418" cy="93985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E052B0-4276-4210-94E1-B0439533B460}">
      <dsp:nvSpPr>
        <dsp:cNvPr id="0" name=""/>
        <dsp:cNvSpPr/>
      </dsp:nvSpPr>
      <dsp:spPr>
        <a:xfrm rot="5400000">
          <a:off x="-278290" y="1080171"/>
          <a:ext cx="1238097" cy="1497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52B83F-1796-442F-8475-1E07FEE8B23D}">
      <dsp:nvSpPr>
        <dsp:cNvPr id="0" name=""/>
        <dsp:cNvSpPr/>
      </dsp:nvSpPr>
      <dsp:spPr>
        <a:xfrm>
          <a:off x="3065" y="284906"/>
          <a:ext cx="1663898" cy="9983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PCR amplification</a:t>
          </a:r>
        </a:p>
      </dsp:txBody>
      <dsp:txXfrm>
        <a:off x="32305" y="314146"/>
        <a:ext cx="1605418" cy="939859"/>
      </dsp:txXfrm>
    </dsp:sp>
    <dsp:sp modelId="{A7057770-2A6F-45DE-B70B-8D1ABECEC458}">
      <dsp:nvSpPr>
        <dsp:cNvPr id="0" name=""/>
        <dsp:cNvSpPr/>
      </dsp:nvSpPr>
      <dsp:spPr>
        <a:xfrm rot="5400000">
          <a:off x="-278290" y="2328095"/>
          <a:ext cx="1238097" cy="1497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0F21C6-7EB1-4D44-8C43-445A86ED4F9D}">
      <dsp:nvSpPr>
        <dsp:cNvPr id="0" name=""/>
        <dsp:cNvSpPr/>
      </dsp:nvSpPr>
      <dsp:spPr>
        <a:xfrm>
          <a:off x="3065" y="1532830"/>
          <a:ext cx="1663898" cy="9983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Gel Electrophoresis</a:t>
          </a:r>
        </a:p>
      </dsp:txBody>
      <dsp:txXfrm>
        <a:off x="32305" y="1562070"/>
        <a:ext cx="1605418" cy="939859"/>
      </dsp:txXfrm>
    </dsp:sp>
    <dsp:sp modelId="{8CE57445-04E8-4F47-A612-53DA61657E35}">
      <dsp:nvSpPr>
        <dsp:cNvPr id="0" name=""/>
        <dsp:cNvSpPr/>
      </dsp:nvSpPr>
      <dsp:spPr>
        <a:xfrm>
          <a:off x="345671" y="2952057"/>
          <a:ext cx="2203158" cy="14975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454349-09F5-42A4-9D8B-8A23E9241AD6}">
      <dsp:nvSpPr>
        <dsp:cNvPr id="0" name=""/>
        <dsp:cNvSpPr/>
      </dsp:nvSpPr>
      <dsp:spPr>
        <a:xfrm>
          <a:off x="3065" y="2780754"/>
          <a:ext cx="1663898" cy="9983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PCR purification</a:t>
          </a:r>
        </a:p>
      </dsp:txBody>
      <dsp:txXfrm>
        <a:off x="32305" y="2809994"/>
        <a:ext cx="1605418" cy="939859"/>
      </dsp:txXfrm>
    </dsp:sp>
    <dsp:sp modelId="{265A7A06-67BB-47E0-A945-EEEBC58DC43C}">
      <dsp:nvSpPr>
        <dsp:cNvPr id="0" name=""/>
        <dsp:cNvSpPr/>
      </dsp:nvSpPr>
      <dsp:spPr>
        <a:xfrm rot="16200000">
          <a:off x="1934694" y="2328095"/>
          <a:ext cx="1238097" cy="1497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B34937-4F09-4346-A99E-FE05D67F69B5}">
      <dsp:nvSpPr>
        <dsp:cNvPr id="0" name=""/>
        <dsp:cNvSpPr/>
      </dsp:nvSpPr>
      <dsp:spPr>
        <a:xfrm>
          <a:off x="2216050" y="2780754"/>
          <a:ext cx="1663898" cy="99833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Gibson Assembly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(ligation)</a:t>
          </a:r>
        </a:p>
      </dsp:txBody>
      <dsp:txXfrm>
        <a:off x="2245290" y="2809994"/>
        <a:ext cx="1605418" cy="939859"/>
      </dsp:txXfrm>
    </dsp:sp>
    <dsp:sp modelId="{34A72A79-6BFA-461B-B9AE-044C1EACB273}">
      <dsp:nvSpPr>
        <dsp:cNvPr id="0" name=""/>
        <dsp:cNvSpPr/>
      </dsp:nvSpPr>
      <dsp:spPr>
        <a:xfrm rot="16200000">
          <a:off x="1934694" y="1080171"/>
          <a:ext cx="1238097" cy="14975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75E3ED-4377-45B3-96C8-466AFDF81642}">
      <dsp:nvSpPr>
        <dsp:cNvPr id="0" name=""/>
        <dsp:cNvSpPr/>
      </dsp:nvSpPr>
      <dsp:spPr>
        <a:xfrm>
          <a:off x="2216050" y="1532830"/>
          <a:ext cx="1663898" cy="99833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Transformation of </a:t>
          </a:r>
          <a:br>
            <a:rPr lang="en-US" sz="1700" kern="1200" dirty="0"/>
          </a:br>
          <a:r>
            <a:rPr lang="en-US" sz="1700" kern="1200" dirty="0"/>
            <a:t>cloning strains</a:t>
          </a:r>
        </a:p>
      </dsp:txBody>
      <dsp:txXfrm>
        <a:off x="2245290" y="1562070"/>
        <a:ext cx="1605418" cy="939859"/>
      </dsp:txXfrm>
    </dsp:sp>
    <dsp:sp modelId="{E4FC4D66-915A-4843-9B60-7734C56C1497}">
      <dsp:nvSpPr>
        <dsp:cNvPr id="0" name=""/>
        <dsp:cNvSpPr/>
      </dsp:nvSpPr>
      <dsp:spPr>
        <a:xfrm>
          <a:off x="2558656" y="456209"/>
          <a:ext cx="2203158" cy="1497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F7EF0C-56D8-45F1-A13B-3CCE9147CA0C}">
      <dsp:nvSpPr>
        <dsp:cNvPr id="0" name=""/>
        <dsp:cNvSpPr/>
      </dsp:nvSpPr>
      <dsp:spPr>
        <a:xfrm>
          <a:off x="2216050" y="284906"/>
          <a:ext cx="1663898" cy="9983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Mini-prep</a:t>
          </a:r>
          <a:endParaRPr lang="en-US" sz="1700" kern="1200" dirty="0"/>
        </a:p>
      </dsp:txBody>
      <dsp:txXfrm>
        <a:off x="2245290" y="314146"/>
        <a:ext cx="1605418" cy="939859"/>
      </dsp:txXfrm>
    </dsp:sp>
    <dsp:sp modelId="{D988E0B7-3822-42D0-B5C0-DBE8B87178A3}">
      <dsp:nvSpPr>
        <dsp:cNvPr id="0" name=""/>
        <dsp:cNvSpPr/>
      </dsp:nvSpPr>
      <dsp:spPr>
        <a:xfrm rot="5400000">
          <a:off x="4147679" y="1080171"/>
          <a:ext cx="1238097" cy="1497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9C538C-7F46-40F8-A65D-C84B7C9823E5}">
      <dsp:nvSpPr>
        <dsp:cNvPr id="0" name=""/>
        <dsp:cNvSpPr/>
      </dsp:nvSpPr>
      <dsp:spPr>
        <a:xfrm>
          <a:off x="4429035" y="284906"/>
          <a:ext cx="1663898" cy="9983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DNA sequencing</a:t>
          </a:r>
        </a:p>
      </dsp:txBody>
      <dsp:txXfrm>
        <a:off x="4458275" y="314146"/>
        <a:ext cx="1605418" cy="939859"/>
      </dsp:txXfrm>
    </dsp:sp>
    <dsp:sp modelId="{62A61CE8-6D83-4497-9BDD-BC0580D5D90C}">
      <dsp:nvSpPr>
        <dsp:cNvPr id="0" name=""/>
        <dsp:cNvSpPr/>
      </dsp:nvSpPr>
      <dsp:spPr>
        <a:xfrm rot="5400000">
          <a:off x="4147679" y="2328095"/>
          <a:ext cx="1238097" cy="14975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047F2E-FE47-4F33-8943-058812FE4B98}">
      <dsp:nvSpPr>
        <dsp:cNvPr id="0" name=""/>
        <dsp:cNvSpPr/>
      </dsp:nvSpPr>
      <dsp:spPr>
        <a:xfrm>
          <a:off x="4429035" y="1532830"/>
          <a:ext cx="1663898" cy="9983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Transformation of expression strains</a:t>
          </a:r>
        </a:p>
      </dsp:txBody>
      <dsp:txXfrm>
        <a:off x="4458275" y="1562070"/>
        <a:ext cx="1605418" cy="939859"/>
      </dsp:txXfrm>
    </dsp:sp>
    <dsp:sp modelId="{C7D1EC13-9D3A-4347-89A1-74370A185E11}">
      <dsp:nvSpPr>
        <dsp:cNvPr id="0" name=""/>
        <dsp:cNvSpPr/>
      </dsp:nvSpPr>
      <dsp:spPr>
        <a:xfrm>
          <a:off x="4429035" y="2780754"/>
          <a:ext cx="1663898" cy="99833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Measurement</a:t>
          </a:r>
        </a:p>
      </dsp:txBody>
      <dsp:txXfrm>
        <a:off x="4458275" y="2809994"/>
        <a:ext cx="1605418" cy="93985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E052B0-4276-4210-94E1-B0439533B460}">
      <dsp:nvSpPr>
        <dsp:cNvPr id="0" name=""/>
        <dsp:cNvSpPr/>
      </dsp:nvSpPr>
      <dsp:spPr>
        <a:xfrm rot="5400000">
          <a:off x="-278290" y="1080171"/>
          <a:ext cx="1238097" cy="1497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52B83F-1796-442F-8475-1E07FEE8B23D}">
      <dsp:nvSpPr>
        <dsp:cNvPr id="0" name=""/>
        <dsp:cNvSpPr/>
      </dsp:nvSpPr>
      <dsp:spPr>
        <a:xfrm>
          <a:off x="3065" y="284906"/>
          <a:ext cx="1663898" cy="9983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PCR amplification</a:t>
          </a:r>
        </a:p>
      </dsp:txBody>
      <dsp:txXfrm>
        <a:off x="32305" y="314146"/>
        <a:ext cx="1605418" cy="939859"/>
      </dsp:txXfrm>
    </dsp:sp>
    <dsp:sp modelId="{A7057770-2A6F-45DE-B70B-8D1ABECEC458}">
      <dsp:nvSpPr>
        <dsp:cNvPr id="0" name=""/>
        <dsp:cNvSpPr/>
      </dsp:nvSpPr>
      <dsp:spPr>
        <a:xfrm rot="5400000">
          <a:off x="-278290" y="2328095"/>
          <a:ext cx="1238097" cy="1497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0F21C6-7EB1-4D44-8C43-445A86ED4F9D}">
      <dsp:nvSpPr>
        <dsp:cNvPr id="0" name=""/>
        <dsp:cNvSpPr/>
      </dsp:nvSpPr>
      <dsp:spPr>
        <a:xfrm>
          <a:off x="3065" y="1532830"/>
          <a:ext cx="1663898" cy="9983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Gel Electrophoresis</a:t>
          </a:r>
        </a:p>
      </dsp:txBody>
      <dsp:txXfrm>
        <a:off x="32305" y="1562070"/>
        <a:ext cx="1605418" cy="939859"/>
      </dsp:txXfrm>
    </dsp:sp>
    <dsp:sp modelId="{8CE57445-04E8-4F47-A612-53DA61657E35}">
      <dsp:nvSpPr>
        <dsp:cNvPr id="0" name=""/>
        <dsp:cNvSpPr/>
      </dsp:nvSpPr>
      <dsp:spPr>
        <a:xfrm>
          <a:off x="345671" y="2952057"/>
          <a:ext cx="2203158" cy="14975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454349-09F5-42A4-9D8B-8A23E9241AD6}">
      <dsp:nvSpPr>
        <dsp:cNvPr id="0" name=""/>
        <dsp:cNvSpPr/>
      </dsp:nvSpPr>
      <dsp:spPr>
        <a:xfrm>
          <a:off x="3065" y="2780754"/>
          <a:ext cx="1663898" cy="9983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PCR purification</a:t>
          </a:r>
        </a:p>
      </dsp:txBody>
      <dsp:txXfrm>
        <a:off x="32305" y="2809994"/>
        <a:ext cx="1605418" cy="939859"/>
      </dsp:txXfrm>
    </dsp:sp>
    <dsp:sp modelId="{265A7A06-67BB-47E0-A945-EEEBC58DC43C}">
      <dsp:nvSpPr>
        <dsp:cNvPr id="0" name=""/>
        <dsp:cNvSpPr/>
      </dsp:nvSpPr>
      <dsp:spPr>
        <a:xfrm rot="16200000">
          <a:off x="1934694" y="2328095"/>
          <a:ext cx="1238097" cy="1497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B34937-4F09-4346-A99E-FE05D67F69B5}">
      <dsp:nvSpPr>
        <dsp:cNvPr id="0" name=""/>
        <dsp:cNvSpPr/>
      </dsp:nvSpPr>
      <dsp:spPr>
        <a:xfrm>
          <a:off x="2216050" y="2780754"/>
          <a:ext cx="1663898" cy="99833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Gibson Assembly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(ligation)</a:t>
          </a:r>
        </a:p>
      </dsp:txBody>
      <dsp:txXfrm>
        <a:off x="2245290" y="2809994"/>
        <a:ext cx="1605418" cy="939859"/>
      </dsp:txXfrm>
    </dsp:sp>
    <dsp:sp modelId="{34A72A79-6BFA-461B-B9AE-044C1EACB273}">
      <dsp:nvSpPr>
        <dsp:cNvPr id="0" name=""/>
        <dsp:cNvSpPr/>
      </dsp:nvSpPr>
      <dsp:spPr>
        <a:xfrm rot="16200000">
          <a:off x="1934694" y="1080171"/>
          <a:ext cx="1238097" cy="14975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75E3ED-4377-45B3-96C8-466AFDF81642}">
      <dsp:nvSpPr>
        <dsp:cNvPr id="0" name=""/>
        <dsp:cNvSpPr/>
      </dsp:nvSpPr>
      <dsp:spPr>
        <a:xfrm>
          <a:off x="2216050" y="1532830"/>
          <a:ext cx="1663898" cy="99833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Transformation of </a:t>
          </a:r>
          <a:br>
            <a:rPr lang="en-US" sz="1700" kern="1200" dirty="0"/>
          </a:br>
          <a:r>
            <a:rPr lang="en-US" sz="1700" kern="1200" dirty="0"/>
            <a:t>cloning strains</a:t>
          </a:r>
        </a:p>
      </dsp:txBody>
      <dsp:txXfrm>
        <a:off x="2245290" y="1562070"/>
        <a:ext cx="1605418" cy="939859"/>
      </dsp:txXfrm>
    </dsp:sp>
    <dsp:sp modelId="{E4FC4D66-915A-4843-9B60-7734C56C1497}">
      <dsp:nvSpPr>
        <dsp:cNvPr id="0" name=""/>
        <dsp:cNvSpPr/>
      </dsp:nvSpPr>
      <dsp:spPr>
        <a:xfrm>
          <a:off x="2558656" y="456209"/>
          <a:ext cx="2203158" cy="1497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F7EF0C-56D8-45F1-A13B-3CCE9147CA0C}">
      <dsp:nvSpPr>
        <dsp:cNvPr id="0" name=""/>
        <dsp:cNvSpPr/>
      </dsp:nvSpPr>
      <dsp:spPr>
        <a:xfrm>
          <a:off x="2216050" y="284906"/>
          <a:ext cx="1663898" cy="9983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Mini-prep</a:t>
          </a:r>
          <a:endParaRPr lang="en-US" sz="1700" kern="1200" dirty="0"/>
        </a:p>
      </dsp:txBody>
      <dsp:txXfrm>
        <a:off x="2245290" y="314146"/>
        <a:ext cx="1605418" cy="939859"/>
      </dsp:txXfrm>
    </dsp:sp>
    <dsp:sp modelId="{D988E0B7-3822-42D0-B5C0-DBE8B87178A3}">
      <dsp:nvSpPr>
        <dsp:cNvPr id="0" name=""/>
        <dsp:cNvSpPr/>
      </dsp:nvSpPr>
      <dsp:spPr>
        <a:xfrm rot="5400000">
          <a:off x="4147679" y="1080171"/>
          <a:ext cx="1238097" cy="1497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9C538C-7F46-40F8-A65D-C84B7C9823E5}">
      <dsp:nvSpPr>
        <dsp:cNvPr id="0" name=""/>
        <dsp:cNvSpPr/>
      </dsp:nvSpPr>
      <dsp:spPr>
        <a:xfrm>
          <a:off x="4429035" y="284906"/>
          <a:ext cx="1663898" cy="9983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DNA sequencing</a:t>
          </a:r>
        </a:p>
      </dsp:txBody>
      <dsp:txXfrm>
        <a:off x="4458275" y="314146"/>
        <a:ext cx="1605418" cy="939859"/>
      </dsp:txXfrm>
    </dsp:sp>
    <dsp:sp modelId="{62A61CE8-6D83-4497-9BDD-BC0580D5D90C}">
      <dsp:nvSpPr>
        <dsp:cNvPr id="0" name=""/>
        <dsp:cNvSpPr/>
      </dsp:nvSpPr>
      <dsp:spPr>
        <a:xfrm rot="5400000">
          <a:off x="4147679" y="2328095"/>
          <a:ext cx="1238097" cy="14975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047F2E-FE47-4F33-8943-058812FE4B98}">
      <dsp:nvSpPr>
        <dsp:cNvPr id="0" name=""/>
        <dsp:cNvSpPr/>
      </dsp:nvSpPr>
      <dsp:spPr>
        <a:xfrm>
          <a:off x="4429035" y="1532830"/>
          <a:ext cx="1663898" cy="9983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Transformation of expression strains</a:t>
          </a:r>
        </a:p>
      </dsp:txBody>
      <dsp:txXfrm>
        <a:off x="4458275" y="1562070"/>
        <a:ext cx="1605418" cy="939859"/>
      </dsp:txXfrm>
    </dsp:sp>
    <dsp:sp modelId="{C7D1EC13-9D3A-4347-89A1-74370A185E11}">
      <dsp:nvSpPr>
        <dsp:cNvPr id="0" name=""/>
        <dsp:cNvSpPr/>
      </dsp:nvSpPr>
      <dsp:spPr>
        <a:xfrm>
          <a:off x="4429035" y="2780754"/>
          <a:ext cx="1663898" cy="99833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Characterization of </a:t>
          </a:r>
          <a:br>
            <a:rPr lang="en-US" sz="1700" kern="1200" dirty="0"/>
          </a:br>
          <a:r>
            <a:rPr lang="en-US" sz="1700" kern="1200" dirty="0"/>
            <a:t>engineered cells</a:t>
          </a:r>
        </a:p>
      </dsp:txBody>
      <dsp:txXfrm>
        <a:off x="4458275" y="2809994"/>
        <a:ext cx="1605418" cy="9398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717" cy="344785"/>
          </a:xfrm>
          <a:prstGeom prst="rect">
            <a:avLst/>
          </a:prstGeom>
        </p:spPr>
        <p:txBody>
          <a:bodyPr vert="horz" lIns="85341" tIns="42670" rIns="85341" bIns="42670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606" y="0"/>
            <a:ext cx="4028717" cy="344785"/>
          </a:xfrm>
          <a:prstGeom prst="rect">
            <a:avLst/>
          </a:prstGeom>
        </p:spPr>
        <p:txBody>
          <a:bodyPr vert="horz" lIns="85341" tIns="42670" rIns="85341" bIns="42670" rtlCol="0"/>
          <a:lstStyle>
            <a:lvl1pPr algn="r">
              <a:defRPr sz="1100"/>
            </a:lvl1pPr>
          </a:lstStyle>
          <a:p>
            <a:fld id="{1769BDA6-43BC-471D-9704-D634607D5B6E}" type="datetimeFigureOut">
              <a:rPr lang="en-US" smtClean="0"/>
              <a:t>5/24/2016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537029"/>
            <a:ext cx="4028717" cy="344785"/>
          </a:xfrm>
          <a:prstGeom prst="rect">
            <a:avLst/>
          </a:prstGeom>
        </p:spPr>
        <p:txBody>
          <a:bodyPr vert="horz" lIns="85341" tIns="42670" rIns="85341" bIns="42670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606" y="6537029"/>
            <a:ext cx="4028717" cy="344785"/>
          </a:xfrm>
          <a:prstGeom prst="rect">
            <a:avLst/>
          </a:prstGeom>
        </p:spPr>
        <p:txBody>
          <a:bodyPr vert="horz" lIns="85341" tIns="42670" rIns="85341" bIns="42670" rtlCol="0" anchor="b"/>
          <a:lstStyle>
            <a:lvl1pPr algn="r">
              <a:defRPr sz="1100"/>
            </a:lvl1pPr>
          </a:lstStyle>
          <a:p>
            <a:fld id="{2C0214E6-7348-464D-A8B8-68169B099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805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439" cy="345286"/>
          </a:xfrm>
          <a:prstGeom prst="rect">
            <a:avLst/>
          </a:prstGeom>
        </p:spPr>
        <p:txBody>
          <a:bodyPr vert="horz" lIns="92441" tIns="46221" rIns="92441" bIns="4622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0" y="0"/>
            <a:ext cx="4028439" cy="345286"/>
          </a:xfrm>
          <a:prstGeom prst="rect">
            <a:avLst/>
          </a:prstGeom>
        </p:spPr>
        <p:txBody>
          <a:bodyPr vert="horz" lIns="92441" tIns="46221" rIns="92441" bIns="46221" rtlCol="0"/>
          <a:lstStyle>
            <a:lvl1pPr algn="r">
              <a:defRPr sz="1200"/>
            </a:lvl1pPr>
          </a:lstStyle>
          <a:p>
            <a:fld id="{EED394A3-4BBE-4FB4-85DC-3788CF276171}" type="datetimeFigureOut">
              <a:rPr lang="en-US" smtClean="0"/>
              <a:t>5/24/2016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00388" y="860425"/>
            <a:ext cx="3095625" cy="23225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1" tIns="46221" rIns="92441" bIns="4622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11873"/>
            <a:ext cx="7437120" cy="2709714"/>
          </a:xfrm>
          <a:prstGeom prst="rect">
            <a:avLst/>
          </a:prstGeom>
        </p:spPr>
        <p:txBody>
          <a:bodyPr vert="horz" lIns="92441" tIns="46221" rIns="92441" bIns="4622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536530"/>
            <a:ext cx="4028439" cy="345285"/>
          </a:xfrm>
          <a:prstGeom prst="rect">
            <a:avLst/>
          </a:prstGeom>
        </p:spPr>
        <p:txBody>
          <a:bodyPr vert="horz" lIns="92441" tIns="46221" rIns="92441" bIns="4622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0" y="6536530"/>
            <a:ext cx="4028439" cy="345285"/>
          </a:xfrm>
          <a:prstGeom prst="rect">
            <a:avLst/>
          </a:prstGeom>
        </p:spPr>
        <p:txBody>
          <a:bodyPr vert="horz" lIns="92441" tIns="46221" rIns="92441" bIns="46221" rtlCol="0" anchor="b"/>
          <a:lstStyle>
            <a:lvl1pPr algn="r">
              <a:defRPr sz="1200"/>
            </a:lvl1pPr>
          </a:lstStyle>
          <a:p>
            <a:fld id="{7EC7752F-EDAC-4B71-8231-16411BF2F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42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7752F-EDAC-4B71-8231-16411BF2FC4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556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7752F-EDAC-4B71-8231-16411BF2FC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030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7752F-EDAC-4B71-8231-16411BF2FC4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372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7752F-EDAC-4B71-8231-16411BF2FC4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27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6" t="673" r="8482" b="56423"/>
          <a:stretch/>
        </p:blipFill>
        <p:spPr>
          <a:xfrm>
            <a:off x="19050" y="3060700"/>
            <a:ext cx="9124949" cy="3797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Kyung Kim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6CD43-4B22-4745-8110-5C076BC73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73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Kyung Kim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6CD43-4B22-4745-8110-5C076BC73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826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Kyung Kim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6CD43-4B22-4745-8110-5C076BC73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587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45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06286"/>
            <a:ext cx="7886700" cy="4870677"/>
          </a:xfrm>
        </p:spPr>
        <p:txBody>
          <a:bodyPr/>
          <a:lstStyle>
            <a:lvl1pPr marL="287338" indent="-287338">
              <a:buFont typeface="Wingdings" panose="05000000000000000000" pitchFamily="2" charset="2"/>
              <a:buChar char="Ø"/>
              <a:defRPr/>
            </a:lvl1pPr>
            <a:lvl2pPr marL="514350" indent="-171450">
              <a:buFont typeface="Wingdings" panose="05000000000000000000" pitchFamily="2" charset="2"/>
              <a:buChar char="§"/>
              <a:defRPr/>
            </a:lvl2pPr>
            <a:lvl3pPr marL="857250" indent="-171450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Kyung Kim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6CD43-4B22-4745-8110-5C076BC73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285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Kyung Kim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6CD43-4B22-4745-8110-5C076BC7375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46819" y="0"/>
            <a:ext cx="6297181" cy="40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03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Kyung Kim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6CD43-4B22-4745-8110-5C076BC73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49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Kyung Kim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6CD43-4B22-4745-8110-5C076BC73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4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Kyung Kim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6CD43-4B22-4745-8110-5C076BC73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02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Kyung Kim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6CD43-4B22-4745-8110-5C076BC73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1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Kyung Kim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6CD43-4B22-4745-8110-5C076BC73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08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Kyung Kim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6CD43-4B22-4745-8110-5C076BC73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07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Kyung Kim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36CD43-4B22-4745-8110-5C076BC73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38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25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3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3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23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23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partsregistry.org/File:AmilCP_amilGFP_RFP.jpg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hyperlink" Target="http://greenfluorescentblog.wordpress.com/tag/lssmorange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7212"/>
            <a:ext cx="9144000" cy="2387600"/>
          </a:xfrm>
        </p:spPr>
        <p:txBody>
          <a:bodyPr>
            <a:normAutofit/>
          </a:bodyPr>
          <a:lstStyle/>
          <a:p>
            <a:r>
              <a:rPr lang="en-US" sz="4000" dirty="0"/>
              <a:t>Synthetic Biology Lab Techniques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809" y="2493871"/>
            <a:ext cx="6858000" cy="2119493"/>
          </a:xfrm>
        </p:spPr>
        <p:txBody>
          <a:bodyPr>
            <a:normAutofit/>
          </a:bodyPr>
          <a:lstStyle/>
          <a:p>
            <a:pPr algn="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434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obtain the “</a:t>
            </a:r>
            <a:r>
              <a:rPr lang="en-US" dirty="0" err="1"/>
              <a:t>araC</a:t>
            </a:r>
            <a:r>
              <a:rPr lang="en-US" dirty="0"/>
              <a:t>-T-para/lac” DNA fragment,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7556" t="12132" r="40753" b="20588"/>
          <a:stretch/>
        </p:blipFill>
        <p:spPr>
          <a:xfrm>
            <a:off x="722418" y="2593066"/>
            <a:ext cx="3701401" cy="3583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Restriction enzyme digestion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641217" y="1633055"/>
            <a:ext cx="5287204" cy="2247604"/>
            <a:chOff x="1517008" y="2332302"/>
            <a:chExt cx="5287204" cy="2247604"/>
          </a:xfrm>
        </p:grpSpPr>
        <p:grpSp>
          <p:nvGrpSpPr>
            <p:cNvPr id="9" name="Group 8"/>
            <p:cNvGrpSpPr/>
            <p:nvPr/>
          </p:nvGrpSpPr>
          <p:grpSpPr>
            <a:xfrm>
              <a:off x="1905994" y="2606135"/>
              <a:ext cx="4898218" cy="1973771"/>
              <a:chOff x="18637066" y="22978871"/>
              <a:chExt cx="4898218" cy="1973771"/>
            </a:xfrm>
          </p:grpSpPr>
          <p:pic>
            <p:nvPicPr>
              <p:cNvPr id="14" name="Picture 5" descr="C:\Users\kkim\Downloads\sbol\Forward_Open_Reading_Frame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209861" y="22978871"/>
                <a:ext cx="719329" cy="719329"/>
              </a:xfrm>
              <a:prstGeom prst="rect">
                <a:avLst/>
              </a:prstGeom>
              <a:solidFill>
                <a:schemeClr val="bg1"/>
              </a:solidFill>
              <a:extLst/>
            </p:spPr>
          </p:pic>
          <p:pic>
            <p:nvPicPr>
              <p:cNvPr id="15" name="Picture 6" descr="C:\Users\kkim\Downloads\sbol\Forward_Terminator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25015" y="22978871"/>
                <a:ext cx="719329" cy="719329"/>
              </a:xfrm>
              <a:prstGeom prst="rect">
                <a:avLst/>
              </a:prstGeom>
              <a:solidFill>
                <a:schemeClr val="bg1"/>
              </a:solidFill>
              <a:extLst/>
            </p:spPr>
          </p:pic>
          <p:pic>
            <p:nvPicPr>
              <p:cNvPr id="16" name="Picture 4" descr="C:\Users\kkim\Downloads\sbol\Forward_Translation_Start_Site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01330" y="22979063"/>
                <a:ext cx="719137" cy="719137"/>
              </a:xfrm>
              <a:prstGeom prst="rect">
                <a:avLst/>
              </a:prstGeom>
              <a:solidFill>
                <a:schemeClr val="bg1"/>
              </a:solidFill>
              <a:extLst/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18637066" y="23375921"/>
                <a:ext cx="47102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err="1"/>
                  <a:t>p</a:t>
                </a:r>
                <a:r>
                  <a:rPr lang="en-US" sz="1800" i="1" dirty="0" err="1"/>
                  <a:t>tet</a:t>
                </a:r>
                <a:r>
                  <a:rPr lang="en-US" sz="1800" i="1" dirty="0"/>
                  <a:t>          RBS       </a:t>
                </a:r>
                <a:r>
                  <a:rPr lang="en-US" i="1" dirty="0" err="1"/>
                  <a:t>araC</a:t>
                </a:r>
                <a:r>
                  <a:rPr lang="en-US" sz="1800" i="1" dirty="0"/>
                  <a:t>   Terminator  </a:t>
                </a:r>
                <a:endParaRPr lang="en-US" sz="1400" i="1" dirty="0"/>
              </a:p>
            </p:txBody>
          </p:sp>
          <p:pic>
            <p:nvPicPr>
              <p:cNvPr id="18" name="Picture 5" descr="C:\Users\kkim\Downloads\sbol\Forward_Open_Reading_Frame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61522" y="24162024"/>
                <a:ext cx="719329" cy="719329"/>
              </a:xfrm>
              <a:prstGeom prst="rect">
                <a:avLst/>
              </a:prstGeom>
              <a:noFill/>
              <a:extLst/>
            </p:spPr>
          </p:pic>
          <p:pic>
            <p:nvPicPr>
              <p:cNvPr id="19" name="Picture 6" descr="C:\Users\kkim\Downloads\sbol\Forward_Terminator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326600" y="24162024"/>
                <a:ext cx="719329" cy="719329"/>
              </a:xfrm>
              <a:prstGeom prst="rect">
                <a:avLst/>
              </a:prstGeom>
              <a:solidFill>
                <a:schemeClr val="bg1"/>
              </a:solidFill>
              <a:extLst/>
            </p:spPr>
          </p:pic>
          <p:pic>
            <p:nvPicPr>
              <p:cNvPr id="20" name="Picture 4" descr="C:\Users\kkim\Downloads\sbol\Forward_Translation_Start_Site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952991" y="24162216"/>
                <a:ext cx="719137" cy="719137"/>
              </a:xfrm>
              <a:prstGeom prst="rect">
                <a:avLst/>
              </a:prstGeom>
              <a:solidFill>
                <a:schemeClr val="bg1"/>
              </a:solidFill>
              <a:extLst/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19912423" y="24583310"/>
                <a:ext cx="36228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/>
                  <a:t>p</a:t>
                </a:r>
                <a:r>
                  <a:rPr lang="en-US" sz="1800" i="1" dirty="0"/>
                  <a:t>ara/lac       RBS      RFP   Terminator     </a:t>
                </a:r>
                <a:endParaRPr lang="en-US" sz="1400" i="1" baseline="-25000" dirty="0"/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20511477" y="23698200"/>
                <a:ext cx="0" cy="365760"/>
              </a:xfrm>
              <a:prstGeom prst="line">
                <a:avLst/>
              </a:prstGeom>
              <a:ln w="28575"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7868" y="2332302"/>
              <a:ext cx="633984" cy="1267968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>
            <a:xfrm flipV="1">
              <a:off x="1517008" y="2965799"/>
              <a:ext cx="1612818" cy="4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64" b="45291"/>
            <a:stretch/>
          </p:blipFill>
          <p:spPr>
            <a:xfrm>
              <a:off x="3517219" y="3653362"/>
              <a:ext cx="633984" cy="557212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 flipV="1">
              <a:off x="3123136" y="4153128"/>
              <a:ext cx="1612818" cy="4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Freeform 22"/>
          <p:cNvSpPr/>
          <p:nvPr/>
        </p:nvSpPr>
        <p:spPr>
          <a:xfrm>
            <a:off x="5113859" y="1808364"/>
            <a:ext cx="2112586" cy="2402803"/>
          </a:xfrm>
          <a:custGeom>
            <a:avLst/>
            <a:gdLst>
              <a:gd name="connsiteX0" fmla="*/ 439776 w 2112586"/>
              <a:gd name="connsiteY0" fmla="*/ 208695 h 2402803"/>
              <a:gd name="connsiteX1" fmla="*/ 2013082 w 2112586"/>
              <a:gd name="connsiteY1" fmla="*/ 87671 h 2402803"/>
              <a:gd name="connsiteX2" fmla="*/ 1865165 w 2112586"/>
              <a:gd name="connsiteY2" fmla="*/ 1351695 h 2402803"/>
              <a:gd name="connsiteX3" fmla="*/ 1165917 w 2112586"/>
              <a:gd name="connsiteY3" fmla="*/ 1378589 h 2402803"/>
              <a:gd name="connsiteX4" fmla="*/ 1152470 w 2112586"/>
              <a:gd name="connsiteY4" fmla="*/ 2252648 h 2402803"/>
              <a:gd name="connsiteX5" fmla="*/ 76706 w 2112586"/>
              <a:gd name="connsiteY5" fmla="*/ 2279542 h 2402803"/>
              <a:gd name="connsiteX6" fmla="*/ 130494 w 2112586"/>
              <a:gd name="connsiteY6" fmla="*/ 1015518 h 2402803"/>
              <a:gd name="connsiteX7" fmla="*/ 439776 w 2112586"/>
              <a:gd name="connsiteY7" fmla="*/ 208695 h 2402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2586" h="2402803">
                <a:moveTo>
                  <a:pt x="439776" y="208695"/>
                </a:moveTo>
                <a:cubicBezTo>
                  <a:pt x="753541" y="54054"/>
                  <a:pt x="1775517" y="-102829"/>
                  <a:pt x="2013082" y="87671"/>
                </a:cubicBezTo>
                <a:cubicBezTo>
                  <a:pt x="2250647" y="278171"/>
                  <a:pt x="2006359" y="1136542"/>
                  <a:pt x="1865165" y="1351695"/>
                </a:cubicBezTo>
                <a:cubicBezTo>
                  <a:pt x="1723971" y="1566848"/>
                  <a:pt x="1284700" y="1228430"/>
                  <a:pt x="1165917" y="1378589"/>
                </a:cubicBezTo>
                <a:cubicBezTo>
                  <a:pt x="1047135" y="1528748"/>
                  <a:pt x="1334005" y="2102489"/>
                  <a:pt x="1152470" y="2252648"/>
                </a:cubicBezTo>
                <a:cubicBezTo>
                  <a:pt x="970935" y="2402807"/>
                  <a:pt x="247035" y="2485730"/>
                  <a:pt x="76706" y="2279542"/>
                </a:cubicBezTo>
                <a:cubicBezTo>
                  <a:pt x="-93623" y="2073354"/>
                  <a:pt x="63259" y="1362900"/>
                  <a:pt x="130494" y="1015518"/>
                </a:cubicBezTo>
                <a:cubicBezTo>
                  <a:pt x="197729" y="668136"/>
                  <a:pt x="126011" y="363336"/>
                  <a:pt x="439776" y="208695"/>
                </a:cubicBezTo>
                <a:close/>
              </a:path>
            </a:pathLst>
          </a:cu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2675830" y="2470816"/>
            <a:ext cx="0" cy="52116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850341" y="4946553"/>
            <a:ext cx="321736" cy="27700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641216" y="5728447"/>
            <a:ext cx="2000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pJS167 from </a:t>
            </a:r>
            <a:br>
              <a:rPr lang="en-US" dirty="0"/>
            </a:br>
            <a:r>
              <a:rPr lang="en-US" dirty="0"/>
              <a:t>the </a:t>
            </a:r>
            <a:r>
              <a:rPr lang="en-US" dirty="0" err="1"/>
              <a:t>Hasty’s</a:t>
            </a:r>
            <a:r>
              <a:rPr lang="en-US" dirty="0"/>
              <a:t> lab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06823" y="5094463"/>
            <a:ext cx="255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</a:t>
            </a:r>
            <a:r>
              <a:rPr lang="en-US" dirty="0" err="1"/>
              <a:t>EcoRI</a:t>
            </a:r>
            <a:r>
              <a:rPr lang="en-US" dirty="0"/>
              <a:t> restriction site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0161" y="3907486"/>
            <a:ext cx="1309711" cy="2605459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7132320" y="5367528"/>
            <a:ext cx="310896" cy="20116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011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Restriction enzyme digestion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8106" y="1274636"/>
            <a:ext cx="7886700" cy="487067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overnight incubation </a:t>
            </a:r>
            <a:br>
              <a:rPr lang="en-US" dirty="0"/>
            </a:br>
            <a:r>
              <a:rPr lang="en-US" dirty="0"/>
              <a:t>in the NEB1 buffer at 37°C. </a:t>
            </a:r>
          </a:p>
          <a:p>
            <a:r>
              <a:rPr lang="en-US" dirty="0"/>
              <a:t>Heat inactivation: </a:t>
            </a:r>
            <a:br>
              <a:rPr lang="en-US" dirty="0"/>
            </a:br>
            <a:r>
              <a:rPr lang="en-US" dirty="0"/>
              <a:t>65°C for 20 min</a:t>
            </a:r>
          </a:p>
          <a:p>
            <a:r>
              <a:rPr lang="en-US" dirty="0"/>
              <a:t>Gel extraction protocol was performed to </a:t>
            </a:r>
            <a:br>
              <a:rPr lang="en-US" dirty="0"/>
            </a:br>
            <a:r>
              <a:rPr lang="en-US" dirty="0"/>
              <a:t>obtain the desired DNA fragment. 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scq.ubc.ca/wp-content/endonuclease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066" y="1306286"/>
            <a:ext cx="377190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350674" y="3430361"/>
            <a:ext cx="1309711" cy="2605459"/>
            <a:chOff x="4880777" y="3500932"/>
            <a:chExt cx="1309711" cy="260545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0777" y="3500932"/>
              <a:ext cx="1309711" cy="260545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224736" y="4970118"/>
              <a:ext cx="310896" cy="201168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1761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458" t="25009" r="24351" b="3990"/>
          <a:stretch/>
        </p:blipFill>
        <p:spPr>
          <a:xfrm>
            <a:off x="2021172" y="475254"/>
            <a:ext cx="6804118" cy="61737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474" y="303090"/>
            <a:ext cx="7886700" cy="845365"/>
          </a:xfrm>
        </p:spPr>
        <p:txBody>
          <a:bodyPr>
            <a:normAutofit fontScale="90000"/>
          </a:bodyPr>
          <a:lstStyle/>
          <a:p>
            <a:r>
              <a:rPr lang="en-US" dirty="0"/>
              <a:t>PCR </a:t>
            </a:r>
            <a:br>
              <a:rPr lang="en-US" dirty="0"/>
            </a:br>
            <a:r>
              <a:rPr lang="en-US" dirty="0"/>
              <a:t>amplification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385199" y="1810512"/>
            <a:ext cx="2503537" cy="2562226"/>
            <a:chOff x="735852" y="2470816"/>
            <a:chExt cx="3701401" cy="3715089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675830" y="2470816"/>
              <a:ext cx="0" cy="521161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850341" y="4946553"/>
              <a:ext cx="321736" cy="277008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556" t="12132" r="40753" b="20588"/>
            <a:stretch/>
          </p:blipFill>
          <p:spPr>
            <a:xfrm>
              <a:off x="735852" y="2602008"/>
              <a:ext cx="3701401" cy="35838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2146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PCR amplification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06287"/>
            <a:ext cx="7886700" cy="30005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 want to construct </a:t>
            </a:r>
            <a:r>
              <a:rPr lang="en-US" dirty="0" err="1"/>
              <a:t>ptet</a:t>
            </a:r>
            <a:r>
              <a:rPr lang="en-US" dirty="0"/>
              <a:t>-</a:t>
            </a:r>
            <a:r>
              <a:rPr lang="en-US" dirty="0" err="1"/>
              <a:t>araC</a:t>
            </a:r>
            <a:r>
              <a:rPr lang="en-US" dirty="0"/>
              <a:t>-T-para/lac-RFP-T-</a:t>
            </a:r>
            <a:r>
              <a:rPr lang="en-US" dirty="0" err="1"/>
              <a:t>Vector_backbone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araC</a:t>
            </a:r>
            <a:r>
              <a:rPr lang="en-US" dirty="0"/>
              <a:t>-T-para/lac = </a:t>
            </a:r>
            <a:r>
              <a:rPr lang="en-US" b="1" u="sng" dirty="0"/>
              <a:t>“C1” </a:t>
            </a:r>
          </a:p>
          <a:p>
            <a:pPr lvl="1"/>
            <a:r>
              <a:rPr lang="en-US" dirty="0"/>
              <a:t>Source template: pJS167 = </a:t>
            </a:r>
            <a:r>
              <a:rPr lang="en-US" dirty="0" err="1"/>
              <a:t>Kan</a:t>
            </a:r>
            <a:r>
              <a:rPr lang="en-US" dirty="0"/>
              <a:t> resistant, </a:t>
            </a:r>
            <a:r>
              <a:rPr lang="en-US" dirty="0" err="1"/>
              <a:t>yemGFP</a:t>
            </a:r>
            <a:r>
              <a:rPr lang="en-US" dirty="0"/>
              <a:t> expression with IPTG.</a:t>
            </a:r>
          </a:p>
          <a:p>
            <a:pPr lvl="1"/>
            <a:endParaRPr lang="en-US" dirty="0"/>
          </a:p>
          <a:p>
            <a:r>
              <a:rPr lang="en-US" dirty="0"/>
              <a:t>RFP-T-</a:t>
            </a:r>
            <a:r>
              <a:rPr lang="en-US" dirty="0" err="1"/>
              <a:t>Vector_backbone</a:t>
            </a:r>
            <a:r>
              <a:rPr lang="en-US" dirty="0"/>
              <a:t>-</a:t>
            </a:r>
            <a:r>
              <a:rPr lang="en-US" dirty="0" err="1"/>
              <a:t>ptet</a:t>
            </a:r>
            <a:r>
              <a:rPr lang="en-US" dirty="0"/>
              <a:t> = </a:t>
            </a:r>
            <a:r>
              <a:rPr lang="en-US" b="1" u="sng" dirty="0">
                <a:solidFill>
                  <a:srgbClr val="C00000"/>
                </a:solidFill>
              </a:rPr>
              <a:t>“C2”</a:t>
            </a:r>
            <a:br>
              <a:rPr lang="en-US" dirty="0"/>
            </a:br>
            <a:r>
              <a:rPr lang="en-US" dirty="0"/>
              <a:t>where the vector backbone is pSB1A2 = high copy plasmid (copy number = 100-300), amp resistant.</a:t>
            </a:r>
          </a:p>
          <a:p>
            <a:pPr lvl="1"/>
            <a:r>
              <a:rPr lang="en-US" dirty="0"/>
              <a:t>Source template: pJL37 = T9002-E, pSB1A2, Amp resistant, RFP expression (AHL added in the cloning strain called the NEB Turbo).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505017"/>
              </p:ext>
            </p:extLst>
          </p:nvPr>
        </p:nvGraphicFramePr>
        <p:xfrm>
          <a:off x="1444750" y="4445699"/>
          <a:ext cx="6412233" cy="1371600"/>
        </p:xfrm>
        <a:graphic>
          <a:graphicData uri="http://schemas.openxmlformats.org/drawingml/2006/table">
            <a:tbl>
              <a:tblPr/>
              <a:tblGrid>
                <a:gridCol w="651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93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14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14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14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14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31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14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07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pKK5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Template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H2O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DMSO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2x Phusion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Temp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Size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C1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R1 (3/22/13)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KK40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KK22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C2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pJL37 [red]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KK41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KK36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3.0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9703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PCR (polymerase chain reaction) amplification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25" y="2931379"/>
            <a:ext cx="3474721" cy="2606041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051" y="1851655"/>
            <a:ext cx="4809998" cy="3607499"/>
          </a:xfrm>
          <a:prstGeom prst="rect">
            <a:avLst/>
          </a:prstGeom>
        </p:spPr>
      </p:pic>
      <p:pic>
        <p:nvPicPr>
          <p:cNvPr id="4098" name="Picture 2" descr="http://upload.wikimedia.org/wikipedia/commons/thumb/8/81/PCR_tubes.png/300px-PCR_tube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65" y="1121092"/>
            <a:ext cx="1577847" cy="129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/>
          <p:cNvSpPr/>
          <p:nvPr/>
        </p:nvSpPr>
        <p:spPr>
          <a:xfrm rot="19497099">
            <a:off x="2163259" y="4277521"/>
            <a:ext cx="2121408" cy="3973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71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PCR amplification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File:PCR.sv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816" b="62857"/>
          <a:stretch/>
        </p:blipFill>
        <p:spPr bwMode="auto">
          <a:xfrm>
            <a:off x="742123" y="1260213"/>
            <a:ext cx="3307461" cy="271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ile:PCR.sv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t="37018"/>
          <a:stretch/>
        </p:blipFill>
        <p:spPr bwMode="auto">
          <a:xfrm>
            <a:off x="5193791" y="1847088"/>
            <a:ext cx="3117803" cy="460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/>
          <p:cNvSpPr/>
          <p:nvPr/>
        </p:nvSpPr>
        <p:spPr>
          <a:xfrm rot="18732207">
            <a:off x="3568324" y="2787564"/>
            <a:ext cx="2007350" cy="2016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05" y="4393433"/>
            <a:ext cx="2747899" cy="20609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99398" y="5423895"/>
            <a:ext cx="26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32963" y="5423895"/>
            <a:ext cx="26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55543" y="5423895"/>
            <a:ext cx="26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38908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PCR amplification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2x </a:t>
            </a:r>
            <a:r>
              <a:rPr lang="en-US" dirty="0" err="1"/>
              <a:t>phusion</a:t>
            </a:r>
            <a:r>
              <a:rPr lang="en-US" dirty="0"/>
              <a:t>: High Fidelity DNA polymerases from New England </a:t>
            </a:r>
            <a:r>
              <a:rPr lang="en-US" dirty="0" err="1"/>
              <a:t>Biolabs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Thermostable</a:t>
            </a:r>
            <a:r>
              <a:rPr lang="en-US" dirty="0"/>
              <a:t> (even stable at 98°C)</a:t>
            </a:r>
          </a:p>
          <a:p>
            <a:pPr lvl="1"/>
            <a:r>
              <a:rPr lang="en-US" dirty="0"/>
              <a:t>Generates blunt-ended products.</a:t>
            </a:r>
          </a:p>
          <a:p>
            <a:pPr lvl="1"/>
            <a:r>
              <a:rPr lang="en-US" dirty="0"/>
              <a:t>High fidelity and speed</a:t>
            </a:r>
          </a:p>
          <a:p>
            <a:pPr lvl="2"/>
            <a:r>
              <a:rPr lang="en-US" dirty="0"/>
              <a:t>3’-5’ </a:t>
            </a:r>
            <a:r>
              <a:rPr lang="en-US" dirty="0" err="1"/>
              <a:t>exonuclease</a:t>
            </a:r>
            <a:r>
              <a:rPr lang="en-US" dirty="0"/>
              <a:t> – to remove base pair mismatch. </a:t>
            </a:r>
          </a:p>
          <a:p>
            <a:pPr lvl="2"/>
            <a:r>
              <a:rPr lang="en-US" dirty="0" err="1"/>
              <a:t>Pyrococcus</a:t>
            </a:r>
            <a:r>
              <a:rPr lang="en-US" dirty="0"/>
              <a:t>-like enzyme fused with a </a:t>
            </a:r>
            <a:r>
              <a:rPr lang="en-US" dirty="0" err="1"/>
              <a:t>processivity</a:t>
            </a:r>
            <a:r>
              <a:rPr lang="en-US" dirty="0"/>
              <a:t>-enhancing domain</a:t>
            </a:r>
          </a:p>
          <a:p>
            <a:pPr lvl="2"/>
            <a:r>
              <a:rPr lang="en-US" dirty="0"/>
              <a:t>Low error rate </a:t>
            </a:r>
            <a:br>
              <a:rPr lang="en-US" dirty="0"/>
            </a:br>
            <a:r>
              <a:rPr lang="en-US" dirty="0"/>
              <a:t>&gt;50 fold lower than that of </a:t>
            </a:r>
            <a:r>
              <a:rPr lang="en-US" i="1" dirty="0" err="1"/>
              <a:t>Taq</a:t>
            </a:r>
            <a:r>
              <a:rPr lang="en-US" dirty="0"/>
              <a:t> DNA Polymerase</a:t>
            </a:r>
            <a:br>
              <a:rPr lang="en-US" dirty="0"/>
            </a:br>
            <a:r>
              <a:rPr lang="en-US" dirty="0"/>
              <a:t>6 fold lower than that of </a:t>
            </a:r>
            <a:r>
              <a:rPr lang="en-US" dirty="0" err="1"/>
              <a:t>Pyrococcus</a:t>
            </a:r>
            <a:r>
              <a:rPr lang="en-US" dirty="0"/>
              <a:t> </a:t>
            </a:r>
            <a:r>
              <a:rPr lang="en-US" dirty="0" err="1"/>
              <a:t>furiosus</a:t>
            </a:r>
            <a:r>
              <a:rPr lang="en-US" dirty="0"/>
              <a:t> DNA Polymerase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851614"/>
              </p:ext>
            </p:extLst>
          </p:nvPr>
        </p:nvGraphicFramePr>
        <p:xfrm>
          <a:off x="905254" y="4454843"/>
          <a:ext cx="6412233" cy="1798320"/>
        </p:xfrm>
        <a:graphic>
          <a:graphicData uri="http://schemas.openxmlformats.org/drawingml/2006/table">
            <a:tbl>
              <a:tblPr/>
              <a:tblGrid>
                <a:gridCol w="651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93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14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14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14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14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31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14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07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pKK5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Template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H2O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DMSO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2x Phusion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Temp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Size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</a:rPr>
                        <a:t>C1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R1 (3/22/13)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0.5</a:t>
                      </a:r>
                      <a:r>
                        <a:rPr lang="el-GR" sz="1400" dirty="0"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L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KK40</a:t>
                      </a:r>
                      <a:br>
                        <a:rPr lang="en-US" sz="1400" dirty="0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0.5</a:t>
                      </a:r>
                      <a:r>
                        <a:rPr lang="el-GR" sz="1400" dirty="0"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L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KK22</a:t>
                      </a:r>
                    </a:p>
                    <a:p>
                      <a:pPr marL="0" marR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0.5</a:t>
                      </a:r>
                      <a:r>
                        <a:rPr lang="el-GR" sz="1400" dirty="0"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L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l-GR" sz="1400" dirty="0"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L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0.5</a:t>
                      </a:r>
                      <a:r>
                        <a:rPr lang="el-GR" sz="1400" dirty="0"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L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r>
                        <a:rPr lang="el-GR" sz="1400" dirty="0"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L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r>
                        <a:rPr lang="en-US" sz="1400" dirty="0"/>
                        <a:t>°C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1.6kb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C2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pJL37 [red]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0.5</a:t>
                      </a:r>
                      <a:r>
                        <a:rPr lang="el-GR" sz="1400" dirty="0"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L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KK41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0.5</a:t>
                      </a:r>
                      <a:r>
                        <a:rPr lang="el-GR" sz="1400" dirty="0"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L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KK36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0.5</a:t>
                      </a:r>
                      <a:r>
                        <a:rPr lang="el-GR" sz="1400" dirty="0"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L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l-GR" sz="1400" dirty="0"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L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  <a:r>
                        <a:rPr lang="el-GR" sz="1400" dirty="0"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L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r>
                        <a:rPr lang="el-GR" sz="1400" dirty="0">
                          <a:effectLst/>
                          <a:latin typeface="Calibri" panose="020F0502020204030204" pitchFamily="34" charset="0"/>
                        </a:rPr>
                        <a:t>μ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</a:rPr>
                        <a:t>L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r>
                        <a:rPr lang="en-US" sz="1400" dirty="0"/>
                        <a:t>°C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3.0kb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736" y="3796824"/>
            <a:ext cx="1133087" cy="246983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763256" y="5175504"/>
            <a:ext cx="384048" cy="21031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131302" y="4842542"/>
            <a:ext cx="384048" cy="21031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25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DNA assembly,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Red colonies – mutants or background</a:t>
            </a:r>
          </a:p>
          <a:p>
            <a:r>
              <a:rPr lang="en-US" dirty="0"/>
              <a:t>White colonies – right ones!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2190457"/>
            <a:ext cx="485775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81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Primer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ctr"/>
            <a:r>
              <a:rPr lang="en-US" dirty="0"/>
              <a:t>Tm (melting temperature) &gt; 58</a:t>
            </a:r>
            <a:r>
              <a:rPr lang="en-US" baseline="30000" dirty="0"/>
              <a:t>o</a:t>
            </a:r>
            <a:r>
              <a:rPr lang="en-US" dirty="0"/>
              <a:t>C</a:t>
            </a:r>
          </a:p>
          <a:p>
            <a:pPr fontAlgn="ctr"/>
            <a:r>
              <a:rPr lang="en-US" dirty="0"/>
              <a:t>The annealing region that binds to the DNA template &gt;18bps. Optimal = 20bps.</a:t>
            </a:r>
          </a:p>
          <a:p>
            <a:pPr fontAlgn="ctr"/>
            <a:r>
              <a:rPr lang="en-US" dirty="0"/>
              <a:t>The homologous region between the two DNA amplified fragments that will be assembled together (by the Gibson method) &gt;15bp.</a:t>
            </a:r>
          </a:p>
          <a:p>
            <a:pPr fontAlgn="ctr"/>
            <a:r>
              <a:rPr lang="en-US" dirty="0"/>
              <a:t>Primer length  &lt; 60bp. Otherwise, it will be expensive.</a:t>
            </a:r>
            <a:br>
              <a:rPr lang="en-US" dirty="0"/>
            </a:br>
            <a:r>
              <a:rPr lang="en-US" dirty="0"/>
              <a:t>$.15/</a:t>
            </a:r>
            <a:r>
              <a:rPr lang="en-US" dirty="0" err="1"/>
              <a:t>bp</a:t>
            </a:r>
            <a:endParaRPr lang="en-US" dirty="0"/>
          </a:p>
          <a:p>
            <a:pPr fontAlgn="ctr"/>
            <a:r>
              <a:rPr lang="en-US" baseline="-25000" dirty="0"/>
              <a:t> </a:t>
            </a:r>
            <a:r>
              <a:rPr lang="en-US" dirty="0"/>
              <a:t>The length of sequence except the binding region to the DNA template &lt;  that of the binding region.</a:t>
            </a:r>
          </a:p>
          <a:p>
            <a:pPr fontAlgn="ctr"/>
            <a:r>
              <a:rPr lang="en-US" dirty="0"/>
              <a:t>The 3' end of primer = g or c.</a:t>
            </a:r>
          </a:p>
          <a:p>
            <a:pPr fontAlgn="ctr"/>
            <a:r>
              <a:rPr lang="en-US" dirty="0"/>
              <a:t>Any sequence repeats? </a:t>
            </a:r>
            <a:br>
              <a:rPr lang="en-US" dirty="0"/>
            </a:br>
            <a:r>
              <a:rPr lang="en-US" dirty="0"/>
              <a:t>To prevent </a:t>
            </a:r>
            <a:r>
              <a:rPr lang="en-US" dirty="0" err="1"/>
              <a:t>mispriming</a:t>
            </a:r>
            <a:r>
              <a:rPr lang="en-US" dirty="0"/>
              <a:t> and primer dimerization.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36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Cloning procedure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Diagram 6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2" descr="https://www.neb.com/~/media/Catalog/All-Products/0AA961B294E444AFBEDD5C4A904C76E6/Long%20Description/E2611a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" t="451" r="54230" b="82518"/>
          <a:stretch/>
        </p:blipFill>
        <p:spPr bwMode="auto">
          <a:xfrm>
            <a:off x="283464" y="2102012"/>
            <a:ext cx="1252728" cy="38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698" y="2949622"/>
            <a:ext cx="450249" cy="981425"/>
          </a:xfrm>
          <a:prstGeom prst="rect">
            <a:avLst/>
          </a:prstGeom>
        </p:spPr>
      </p:pic>
      <p:pic>
        <p:nvPicPr>
          <p:cNvPr id="10" name="Picture 2" descr="https://www.neb.com/~/media/Catalog/All-Products/0AA961B294E444AFBEDD5C4A904C76E6/Long%20Description/E2611a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83744" r="55208" b="-775"/>
          <a:stretch/>
        </p:blipFill>
        <p:spPr bwMode="auto">
          <a:xfrm>
            <a:off x="3945636" y="5191957"/>
            <a:ext cx="1252728" cy="38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921" y="1424222"/>
            <a:ext cx="464058" cy="4640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921" y="2748439"/>
            <a:ext cx="464058" cy="4640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921" y="3991735"/>
            <a:ext cx="464058" cy="46405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28650" y="5243448"/>
            <a:ext cx="26323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404040"/>
                </a:solidFill>
                <a:latin typeface="arial" panose="020B0604020202020204" pitchFamily="34" charset="0"/>
              </a:rPr>
              <a:t>Bind-wash-elute:</a:t>
            </a:r>
          </a:p>
          <a:p>
            <a:r>
              <a:rPr lang="en-US" sz="1000" dirty="0">
                <a:solidFill>
                  <a:srgbClr val="404040"/>
                </a:solidFill>
                <a:latin typeface="arial" panose="020B0604020202020204" pitchFamily="34" charset="0"/>
              </a:rPr>
              <a:t>Spin columns, buffers, and collection tubes </a:t>
            </a:r>
            <a:br>
              <a:rPr lang="en-US" sz="1000" dirty="0">
                <a:solidFill>
                  <a:srgbClr val="404040"/>
                </a:solidFill>
                <a:latin typeface="arial" panose="020B0604020202020204" pitchFamily="34" charset="0"/>
              </a:rPr>
            </a:br>
            <a:r>
              <a:rPr lang="en-US" sz="1000" dirty="0">
                <a:solidFill>
                  <a:srgbClr val="404040"/>
                </a:solidFill>
                <a:latin typeface="arial" panose="020B0604020202020204" pitchFamily="34" charset="0"/>
              </a:rPr>
              <a:t>or silica-membrane-based purification </a:t>
            </a:r>
            <a:br>
              <a:rPr lang="en-US" sz="1000" dirty="0">
                <a:solidFill>
                  <a:srgbClr val="404040"/>
                </a:solidFill>
                <a:latin typeface="arial" panose="020B0604020202020204" pitchFamily="34" charset="0"/>
              </a:rPr>
            </a:br>
            <a:r>
              <a:rPr lang="en-US" sz="1000" dirty="0">
                <a:solidFill>
                  <a:srgbClr val="404040"/>
                </a:solidFill>
                <a:latin typeface="arial" panose="020B0604020202020204" pitchFamily="34" charset="0"/>
              </a:rPr>
              <a:t>of PCR products &gt;100 </a:t>
            </a:r>
            <a:r>
              <a:rPr lang="en-US" sz="1000" dirty="0" err="1">
                <a:solidFill>
                  <a:srgbClr val="404040"/>
                </a:solidFill>
                <a:latin typeface="arial" panose="020B0604020202020204" pitchFamily="34" charset="0"/>
              </a:rPr>
              <a:t>bp</a:t>
            </a:r>
            <a:endParaRPr lang="en-US" sz="1000" dirty="0"/>
          </a:p>
        </p:txBody>
      </p:sp>
      <p:pic>
        <p:nvPicPr>
          <p:cNvPr id="3074" name="Picture 2" descr="http://images.the-scientist.com/content/images/articles/55578/44-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0"/>
          <a:stretch/>
        </p:blipFill>
        <p:spPr bwMode="auto">
          <a:xfrm rot="16200000">
            <a:off x="2049263" y="6092817"/>
            <a:ext cx="870096" cy="28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218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Motivation - To increase genetic circuit stability under mutation</a:t>
            </a:r>
          </a:p>
          <a:p>
            <a:pPr fontAlgn="base"/>
            <a:r>
              <a:rPr lang="en-US" dirty="0"/>
              <a:t>Plasmids and cells (</a:t>
            </a:r>
            <a:r>
              <a:rPr lang="en-US" i="1" dirty="0"/>
              <a:t>E. coli</a:t>
            </a:r>
            <a:r>
              <a:rPr lang="en-US" dirty="0"/>
              <a:t>).</a:t>
            </a:r>
          </a:p>
          <a:p>
            <a:pPr fontAlgn="base"/>
            <a:r>
              <a:rPr lang="en-US" dirty="0"/>
              <a:t>Restriction enzymes</a:t>
            </a:r>
          </a:p>
          <a:p>
            <a:pPr fontAlgn="base"/>
            <a:r>
              <a:rPr lang="en-US" dirty="0"/>
              <a:t>PCR amplification</a:t>
            </a:r>
          </a:p>
          <a:p>
            <a:pPr fontAlgn="base"/>
            <a:r>
              <a:rPr lang="en-US" dirty="0" err="1"/>
              <a:t>Electrophresis</a:t>
            </a:r>
            <a:endParaRPr lang="en-US" dirty="0"/>
          </a:p>
          <a:p>
            <a:pPr fontAlgn="base"/>
            <a:r>
              <a:rPr lang="en-US" dirty="0"/>
              <a:t>Gibson assembly</a:t>
            </a:r>
          </a:p>
          <a:p>
            <a:pPr fontAlgn="base"/>
            <a:r>
              <a:rPr lang="en-US" dirty="0"/>
              <a:t>Transformation</a:t>
            </a:r>
          </a:p>
          <a:p>
            <a:pPr fontAlgn="base"/>
            <a:r>
              <a:rPr lang="en-US" dirty="0"/>
              <a:t>Selection of colonies</a:t>
            </a:r>
          </a:p>
          <a:p>
            <a:pPr fontAlgn="base"/>
            <a:r>
              <a:rPr lang="en-US" dirty="0"/>
              <a:t>Colony PCR, freezer stocks</a:t>
            </a:r>
          </a:p>
          <a:p>
            <a:pPr fontAlgn="base"/>
            <a:r>
              <a:rPr lang="en-US" dirty="0"/>
              <a:t>DNA sequencing</a:t>
            </a:r>
          </a:p>
          <a:p>
            <a:pPr fontAlgn="base"/>
            <a:r>
              <a:rPr lang="en-US" dirty="0"/>
              <a:t>Plate reader</a:t>
            </a:r>
          </a:p>
          <a:p>
            <a:pPr fontAlgn="base"/>
            <a:r>
              <a:rPr lang="en-US" dirty="0"/>
              <a:t>Flow cytometer, microscope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707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Gibson assembly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s://www.neb.com/~/media/NebUs/Page%20Images/Applications/Cloning%20and%20Mapping/NEBGibson_GibsonOver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94" y="1049147"/>
            <a:ext cx="7415657" cy="538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50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Cloning procedure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Diagram 6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2" descr="https://www.neb.com/~/media/Catalog/All-Products/0AA961B294E444AFBEDD5C4A904C76E6/Long%20Description/E2611a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" t="451" r="54230" b="82518"/>
          <a:stretch/>
        </p:blipFill>
        <p:spPr bwMode="auto">
          <a:xfrm>
            <a:off x="283464" y="2102012"/>
            <a:ext cx="1252728" cy="38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698" y="2949622"/>
            <a:ext cx="450249" cy="981425"/>
          </a:xfrm>
          <a:prstGeom prst="rect">
            <a:avLst/>
          </a:prstGeom>
        </p:spPr>
      </p:pic>
      <p:pic>
        <p:nvPicPr>
          <p:cNvPr id="10" name="Picture 2" descr="https://www.neb.com/~/media/Catalog/All-Products/0AA961B294E444AFBEDD5C4A904C76E6/Long%20Description/E2611a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83744" r="55208" b="-775"/>
          <a:stretch/>
        </p:blipFill>
        <p:spPr bwMode="auto">
          <a:xfrm>
            <a:off x="3945636" y="5191957"/>
            <a:ext cx="1252728" cy="38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921" y="1424222"/>
            <a:ext cx="464058" cy="4640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921" y="2748439"/>
            <a:ext cx="464058" cy="4640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921" y="3991735"/>
            <a:ext cx="464058" cy="4640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153" y="4009649"/>
            <a:ext cx="464058" cy="46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52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 of </a:t>
            </a:r>
            <a:r>
              <a:rPr lang="en-US" i="1" dirty="0"/>
              <a:t>E. coli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48082"/>
            <a:ext cx="7886700" cy="487067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Cloning strains (e.g., NEB Turbo) </a:t>
            </a:r>
            <a:br>
              <a:rPr lang="en-US" dirty="0"/>
            </a:br>
            <a:r>
              <a:rPr lang="en-US" dirty="0"/>
              <a:t>for reliable and efficient production of plasmids</a:t>
            </a:r>
          </a:p>
          <a:p>
            <a:pPr lvl="1"/>
            <a:r>
              <a:rPr lang="en-US" dirty="0"/>
              <a:t>Endonuclease I, </a:t>
            </a:r>
            <a:r>
              <a:rPr lang="en-US" i="1" dirty="0"/>
              <a:t>endA1</a:t>
            </a:r>
            <a:r>
              <a:rPr lang="en-US" dirty="0"/>
              <a:t>, is eliminated for highest quality plasmid preparations.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Restriction enzyme </a:t>
            </a:r>
            <a:r>
              <a:rPr lang="en-US" dirty="0" err="1"/>
              <a:t>EcoK</a:t>
            </a:r>
            <a:r>
              <a:rPr lang="en-US" dirty="0"/>
              <a:t> is removed. </a:t>
            </a:r>
            <a:br>
              <a:rPr lang="en-US" dirty="0"/>
            </a:br>
            <a:r>
              <a:rPr lang="en-US" dirty="0" err="1"/>
              <a:t>EcoK</a:t>
            </a:r>
            <a:r>
              <a:rPr lang="en-US" dirty="0"/>
              <a:t> cleaves -AAC(N</a:t>
            </a:r>
            <a:r>
              <a:rPr lang="en-US" baseline="-25000" dirty="0"/>
              <a:t>6</a:t>
            </a:r>
            <a:r>
              <a:rPr lang="en-US" dirty="0"/>
              <a:t>)GTCG- if the second A is </a:t>
            </a:r>
            <a:r>
              <a:rPr lang="en-US" dirty="0" err="1"/>
              <a:t>unmethylated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 err="1"/>
              <a:t>McrBC</a:t>
            </a:r>
            <a:r>
              <a:rPr lang="en-US" dirty="0"/>
              <a:t> is removed.</a:t>
            </a:r>
            <a:br>
              <a:rPr lang="en-US" dirty="0"/>
            </a:br>
            <a:r>
              <a:rPr lang="en-US" dirty="0" err="1"/>
              <a:t>McrBC</a:t>
            </a:r>
            <a:r>
              <a:rPr lang="en-US" dirty="0"/>
              <a:t> cleaves DNA containing </a:t>
            </a:r>
            <a:r>
              <a:rPr lang="en-US" dirty="0" err="1"/>
              <a:t>methylcytosine</a:t>
            </a:r>
            <a:r>
              <a:rPr lang="en-US" dirty="0"/>
              <a:t> on one or both strands. 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High transformation efficiency.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Tight control of expression by </a:t>
            </a:r>
            <a:r>
              <a:rPr lang="en-US" i="1" dirty="0" err="1"/>
              <a:t>lacl</a:t>
            </a:r>
            <a:r>
              <a:rPr lang="en-US" i="1" baseline="30000" dirty="0" err="1"/>
              <a:t>q</a:t>
            </a:r>
            <a:r>
              <a:rPr lang="en-US" i="1" dirty="0"/>
              <a:t> </a:t>
            </a:r>
            <a:r>
              <a:rPr lang="en-US" dirty="0"/>
              <a:t>(overproduction of </a:t>
            </a:r>
            <a:r>
              <a:rPr lang="en-US" dirty="0" err="1"/>
              <a:t>LacI</a:t>
            </a:r>
            <a:r>
              <a:rPr lang="en-US" dirty="0"/>
              <a:t>)</a:t>
            </a:r>
            <a:r>
              <a:rPr lang="en-US" i="1" dirty="0"/>
              <a:t> </a:t>
            </a:r>
            <a:r>
              <a:rPr lang="en-US" dirty="0"/>
              <a:t>allows potentially toxic genes to be cloned.</a:t>
            </a:r>
            <a:br>
              <a:rPr lang="en-US" dirty="0"/>
            </a:br>
            <a:r>
              <a:rPr lang="en-US" dirty="0"/>
              <a:t>-35 site in promoter upstream of </a:t>
            </a:r>
            <a:r>
              <a:rPr lang="en-US" i="1" dirty="0" err="1"/>
              <a:t>lacI</a:t>
            </a:r>
            <a:r>
              <a:rPr lang="en-US" dirty="0"/>
              <a:t> is mutated from GCGCAA to GTGCAA.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Highest growth rate on agar plates - visible colonies 6.5 hours after transformation.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Resistance to phage T1</a:t>
            </a:r>
            <a:r>
              <a:rPr lang="en-US" i="1" dirty="0"/>
              <a:t>: </a:t>
            </a:r>
            <a:r>
              <a:rPr lang="en-US" dirty="0"/>
              <a:t>The bacteriophage T1 can be transmitted by </a:t>
            </a:r>
            <a:r>
              <a:rPr lang="en-US" dirty="0" err="1"/>
              <a:t>aerosolization</a:t>
            </a:r>
            <a:r>
              <a:rPr lang="en-US" dirty="0"/>
              <a:t>, which makes it one of the most dangerous </a:t>
            </a:r>
            <a:r>
              <a:rPr lang="en-US" i="1" dirty="0" err="1"/>
              <a:t>E.coli</a:t>
            </a:r>
            <a:r>
              <a:rPr lang="en-US" dirty="0"/>
              <a:t> phages in high throughput laboratories and genomic centers.</a:t>
            </a:r>
            <a:endParaRPr lang="en-US" i="1" dirty="0"/>
          </a:p>
          <a:p>
            <a:pPr lvl="1"/>
            <a:endParaRPr lang="en-US" dirty="0"/>
          </a:p>
          <a:p>
            <a:pPr lvl="1"/>
            <a:r>
              <a:rPr lang="en-US" dirty="0"/>
              <a:t>K12 Strain.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59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Cloning procedure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Diagram 6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2" descr="https://www.neb.com/~/media/Catalog/All-Products/0AA961B294E444AFBEDD5C4A904C76E6/Long%20Description/E2611a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" t="451" r="54230" b="82518"/>
          <a:stretch/>
        </p:blipFill>
        <p:spPr bwMode="auto">
          <a:xfrm>
            <a:off x="283464" y="2102012"/>
            <a:ext cx="1252728" cy="38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698" y="2949622"/>
            <a:ext cx="450249" cy="981425"/>
          </a:xfrm>
          <a:prstGeom prst="rect">
            <a:avLst/>
          </a:prstGeom>
        </p:spPr>
      </p:pic>
      <p:pic>
        <p:nvPicPr>
          <p:cNvPr id="10" name="Picture 2" descr="https://www.neb.com/~/media/Catalog/All-Products/0AA961B294E444AFBEDD5C4A904C76E6/Long%20Description/E2611a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83744" r="55208" b="-775"/>
          <a:stretch/>
        </p:blipFill>
        <p:spPr bwMode="auto">
          <a:xfrm>
            <a:off x="3945636" y="5191957"/>
            <a:ext cx="1252728" cy="38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921" y="1424222"/>
            <a:ext cx="464058" cy="4640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921" y="2748439"/>
            <a:ext cx="464058" cy="4640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921" y="3991735"/>
            <a:ext cx="464058" cy="4640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153" y="4009649"/>
            <a:ext cx="464058" cy="4640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153" y="2717593"/>
            <a:ext cx="464058" cy="46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19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Mini-prep (</a:t>
            </a:r>
            <a:r>
              <a:rPr lang="en-US" dirty="0" err="1"/>
              <a:t>QIAprep</a:t>
            </a:r>
            <a:r>
              <a:rPr lang="en-US" dirty="0"/>
              <a:t> Kits)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9906" y="1287557"/>
            <a:ext cx="4885182" cy="4870677"/>
          </a:xfrm>
        </p:spPr>
        <p:txBody>
          <a:bodyPr>
            <a:normAutofit/>
          </a:bodyPr>
          <a:lstStyle/>
          <a:p>
            <a:r>
              <a:rPr lang="en-US" sz="2000" dirty="0"/>
              <a:t>Plasmid purification:</a:t>
            </a:r>
            <a:br>
              <a:rPr lang="en-US" sz="2000" dirty="0"/>
            </a:br>
            <a:r>
              <a:rPr lang="en-US" sz="2000" dirty="0"/>
              <a:t>bind-wash-elute procedure</a:t>
            </a:r>
          </a:p>
          <a:p>
            <a:pPr marL="342900" indent="-342900">
              <a:buAutoNum type="arabicPeriod"/>
            </a:pPr>
            <a:r>
              <a:rPr lang="en-US" sz="2000" dirty="0"/>
              <a:t>Bacterial cultures are lysed and the lysates are cleared by centrifugation. </a:t>
            </a:r>
          </a:p>
          <a:p>
            <a:pPr marL="342900" indent="-342900">
              <a:buAutoNum type="arabicPeriod"/>
            </a:pPr>
            <a:r>
              <a:rPr lang="en-US" sz="2000" dirty="0"/>
              <a:t>The cleared lysates are then applied to the </a:t>
            </a:r>
            <a:r>
              <a:rPr lang="en-US" sz="2000" dirty="0" err="1"/>
              <a:t>QIAprep</a:t>
            </a:r>
            <a:r>
              <a:rPr lang="en-US" sz="2000" dirty="0"/>
              <a:t> module where plasmid DNA adsorbs to the silica membrane.</a:t>
            </a:r>
          </a:p>
          <a:p>
            <a:pPr marL="342900" indent="-342900">
              <a:buAutoNum type="arabicPeriod"/>
            </a:pPr>
            <a:r>
              <a:rPr lang="en-US" sz="2000" dirty="0"/>
              <a:t>Impurities are washed away.</a:t>
            </a:r>
          </a:p>
          <a:p>
            <a:pPr marL="342900" indent="-342900">
              <a:buAutoNum type="arabicPeriod"/>
            </a:pPr>
            <a:r>
              <a:rPr lang="en-US" sz="2000" dirty="0"/>
              <a:t>Pure DNA is eluted in a small volume of elution buffer or water</a:t>
            </a:r>
            <a:r>
              <a:rPr lang="en-US" sz="1400" dirty="0"/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20" y="1831468"/>
            <a:ext cx="828675" cy="9144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816322" y="2659585"/>
            <a:ext cx="1460192" cy="3696441"/>
            <a:chOff x="1543050" y="2743160"/>
            <a:chExt cx="1058021" cy="299489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31412" t="17760" r="54573" b="4739"/>
            <a:stretch/>
          </p:blipFill>
          <p:spPr>
            <a:xfrm>
              <a:off x="1543050" y="2903413"/>
              <a:ext cx="852678" cy="283464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l="62824" t="10010" r="30626" b="12489"/>
            <a:stretch/>
          </p:blipFill>
          <p:spPr>
            <a:xfrm>
              <a:off x="2202545" y="2743160"/>
              <a:ext cx="398526" cy="2834641"/>
            </a:xfrm>
            <a:prstGeom prst="rect">
              <a:avLst/>
            </a:prstGeom>
          </p:spPr>
        </p:pic>
      </p:grpSp>
      <p:sp>
        <p:nvSpPr>
          <p:cNvPr id="12" name="Freeform 11"/>
          <p:cNvSpPr/>
          <p:nvPr/>
        </p:nvSpPr>
        <p:spPr>
          <a:xfrm>
            <a:off x="841248" y="2375477"/>
            <a:ext cx="1554480" cy="2730521"/>
          </a:xfrm>
          <a:custGeom>
            <a:avLst/>
            <a:gdLst>
              <a:gd name="connsiteX0" fmla="*/ 0 w 1554480"/>
              <a:gd name="connsiteY0" fmla="*/ 2682325 h 2699699"/>
              <a:gd name="connsiteX1" fmla="*/ 676656 w 1554480"/>
              <a:gd name="connsiteY1" fmla="*/ 2343997 h 2699699"/>
              <a:gd name="connsiteX2" fmla="*/ 996696 w 1554480"/>
              <a:gd name="connsiteY2" fmla="*/ 268309 h 2699699"/>
              <a:gd name="connsiteX3" fmla="*/ 1435608 w 1554480"/>
              <a:gd name="connsiteY3" fmla="*/ 48853 h 2699699"/>
              <a:gd name="connsiteX4" fmla="*/ 1554480 w 1554480"/>
              <a:gd name="connsiteY4" fmla="*/ 478621 h 2699699"/>
              <a:gd name="connsiteX0" fmla="*/ 0 w 1554480"/>
              <a:gd name="connsiteY0" fmla="*/ 2734069 h 2751443"/>
              <a:gd name="connsiteX1" fmla="*/ 676656 w 1554480"/>
              <a:gd name="connsiteY1" fmla="*/ 2395741 h 2751443"/>
              <a:gd name="connsiteX2" fmla="*/ 996696 w 1554480"/>
              <a:gd name="connsiteY2" fmla="*/ 320053 h 2751443"/>
              <a:gd name="connsiteX3" fmla="*/ 1380744 w 1554480"/>
              <a:gd name="connsiteY3" fmla="*/ 27445 h 2751443"/>
              <a:gd name="connsiteX4" fmla="*/ 1554480 w 1554480"/>
              <a:gd name="connsiteY4" fmla="*/ 530365 h 2751443"/>
              <a:gd name="connsiteX0" fmla="*/ 0 w 1554480"/>
              <a:gd name="connsiteY0" fmla="*/ 2726875 h 2730521"/>
              <a:gd name="connsiteX1" fmla="*/ 713232 w 1554480"/>
              <a:gd name="connsiteY1" fmla="*/ 2178235 h 2730521"/>
              <a:gd name="connsiteX2" fmla="*/ 996696 w 1554480"/>
              <a:gd name="connsiteY2" fmla="*/ 312859 h 2730521"/>
              <a:gd name="connsiteX3" fmla="*/ 1380744 w 1554480"/>
              <a:gd name="connsiteY3" fmla="*/ 20251 h 2730521"/>
              <a:gd name="connsiteX4" fmla="*/ 1554480 w 1554480"/>
              <a:gd name="connsiteY4" fmla="*/ 523171 h 2730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4480" h="2730521">
                <a:moveTo>
                  <a:pt x="0" y="2726875"/>
                </a:moveTo>
                <a:cubicBezTo>
                  <a:pt x="255270" y="2758879"/>
                  <a:pt x="547116" y="2580571"/>
                  <a:pt x="713232" y="2178235"/>
                </a:cubicBezTo>
                <a:cubicBezTo>
                  <a:pt x="879348" y="1775899"/>
                  <a:pt x="885444" y="672523"/>
                  <a:pt x="996696" y="312859"/>
                </a:cubicBezTo>
                <a:cubicBezTo>
                  <a:pt x="1107948" y="-46805"/>
                  <a:pt x="1287780" y="-14801"/>
                  <a:pt x="1380744" y="20251"/>
                </a:cubicBezTo>
                <a:cubicBezTo>
                  <a:pt x="1473708" y="55303"/>
                  <a:pt x="1541526" y="325813"/>
                  <a:pt x="1554480" y="523171"/>
                </a:cubicBezTo>
              </a:path>
            </a:pathLst>
          </a:custGeom>
          <a:noFill/>
          <a:ln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308" y="1287557"/>
            <a:ext cx="1971675" cy="39052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3334" y="2006145"/>
            <a:ext cx="271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9573" y="3722895"/>
            <a:ext cx="271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77344" y="2829104"/>
            <a:ext cx="271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92041" y="4039577"/>
            <a:ext cx="271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72828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DNA concentration measurement: </a:t>
            </a:r>
            <a:br>
              <a:rPr lang="en-US" dirty="0"/>
            </a:br>
            <a:r>
              <a:rPr lang="en-US" dirty="0"/>
              <a:t>Nucleic acid quantification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27614" y="1306286"/>
                <a:ext cx="4987736" cy="4799680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Microvolume spectrophotometer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Pulsed flash from one optic fiber to the other.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r>
                  <a:rPr lang="en-US" dirty="0"/>
                  <a:t>Absorbance 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𝑏𝑙𝑎𝑛𝑘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𝑠𝑎𝑚𝑝𝑙𝑒</m:t>
                                </m:r>
                              </m:sub>
                            </m:sSub>
                          </m:den>
                        </m:f>
                      </m:e>
                    </m:func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latin typeface="Cambria Math" panose="02040503050406030204" pitchFamily="18" charset="0"/>
                  </a:rPr>
                  <a:t>C = sample concentration [</a:t>
                </a:r>
                <a:r>
                  <a:rPr lang="en-US" dirty="0" err="1">
                    <a:latin typeface="Cambria Math" panose="02040503050406030204" pitchFamily="18" charset="0"/>
                  </a:rPr>
                  <a:t>ng</a:t>
                </a:r>
                <a:r>
                  <a:rPr lang="en-US" dirty="0">
                    <a:latin typeface="Cambria Math" panose="02040503050406030204" pitchFamily="18" charset="0"/>
                  </a:rPr>
                  <a:t>/</a:t>
                </a:r>
                <a:r>
                  <a:rPr lang="el-GR" dirty="0">
                    <a:latin typeface="Garamond" panose="02020404030301010803" pitchFamily="18" charset="0"/>
                  </a:rPr>
                  <a:t>μ</a:t>
                </a:r>
                <a:r>
                  <a:rPr lang="en-US" dirty="0">
                    <a:latin typeface="Garamond" panose="02020404030301010803" pitchFamily="18" charset="0"/>
                  </a:rPr>
                  <a:t>L]</a:t>
                </a:r>
              </a:p>
              <a:p>
                <a:pPr marL="0" indent="0">
                  <a:buNone/>
                </a:pPr>
                <a:endParaRPr lang="en-US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𝑠𝑎𝑚𝑝𝑙𝑒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[−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𝑏𝑙𝑎𝑛𝑘</m:t>
                        </m:r>
                      </m:sub>
                    </m:sSub>
                  </m:oMath>
                </a14:m>
                <a:r>
                  <a:rPr lang="en-US" dirty="0"/>
                  <a:t>(C=0 case).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Therefore,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𝐿𝑜𝑔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𝑏𝑙𝑎𝑛𝑘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𝑠𝑎𝑚𝑝𝑙𝑒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. </a:t>
                </a:r>
                <a:r>
                  <a:rPr lang="en-US" b="1" u="sng" dirty="0">
                    <a:solidFill>
                      <a:schemeClr val="accent1"/>
                    </a:solidFill>
                  </a:rPr>
                  <a:t> ”Beer Lambert equation”</a:t>
                </a:r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50</m:t>
                        </m:r>
                      </m:den>
                    </m:f>
                  </m:oMath>
                </a14:m>
                <a:r>
                  <a:rPr lang="en-US" dirty="0"/>
                  <a:t> (</a:t>
                </a:r>
                <a:r>
                  <a:rPr lang="el-GR" dirty="0">
                    <a:latin typeface="Garamond" panose="02020404030301010803" pitchFamily="18" charset="0"/>
                  </a:rPr>
                  <a:t>μ</a:t>
                </a:r>
                <a:r>
                  <a:rPr lang="en-US" dirty="0">
                    <a:latin typeface="Garamond" panose="02020404030301010803" pitchFamily="18" charset="0"/>
                  </a:rPr>
                  <a:t>L/</a:t>
                </a:r>
                <a:r>
                  <a:rPr lang="en-US" dirty="0" err="1">
                    <a:latin typeface="Garamond" panose="02020404030301010803" pitchFamily="18" charset="0"/>
                  </a:rPr>
                  <a:t>ng</a:t>
                </a:r>
                <a:r>
                  <a:rPr lang="en-US" dirty="0">
                    <a:latin typeface="Garamond" panose="02020404030301010803" pitchFamily="18" charset="0"/>
                  </a:rPr>
                  <a:t> cm) for </a:t>
                </a:r>
                <a:r>
                  <a:rPr lang="en-US" dirty="0" err="1">
                    <a:latin typeface="Garamond" panose="02020404030301010803" pitchFamily="18" charset="0"/>
                  </a:rPr>
                  <a:t>dsDNA</a:t>
                </a:r>
                <a:r>
                  <a:rPr lang="en-US" dirty="0">
                    <a:latin typeface="Garamond" panose="02020404030301010803" pitchFamily="18" charset="0"/>
                  </a:rPr>
                  <a:t>.</a:t>
                </a:r>
              </a:p>
              <a:p>
                <a:pPr marL="0" indent="0">
                  <a:buNone/>
                </a:pPr>
                <a:r>
                  <a:rPr lang="en-US" dirty="0">
                    <a:latin typeface="Garamond" panose="02020404030301010803" pitchFamily="18" charset="0"/>
                  </a:rPr>
                  <a:t>L =0.1cm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27614" y="1306286"/>
                <a:ext cx="4987736" cy="4799680"/>
              </a:xfrm>
              <a:blipFill rotWithShape="0">
                <a:blip r:embed="rId2"/>
                <a:stretch>
                  <a:fillRect l="-733" t="-1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Nanodrop 2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15" y="1262944"/>
            <a:ext cx="2869267" cy="409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6349" t="23063" r="33102" b="20969"/>
          <a:stretch/>
        </p:blipFill>
        <p:spPr>
          <a:xfrm>
            <a:off x="497540" y="5093855"/>
            <a:ext cx="2370046" cy="13007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7252" t="22905" r="33326" b="19705"/>
          <a:stretch/>
        </p:blipFill>
        <p:spPr>
          <a:xfrm>
            <a:off x="497539" y="3734728"/>
            <a:ext cx="2370047" cy="135912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559859" y="2339788"/>
            <a:ext cx="591670" cy="53124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936376" y="5348451"/>
            <a:ext cx="0" cy="51446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936376" y="6099117"/>
            <a:ext cx="0" cy="51446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53035" y="5402239"/>
            <a:ext cx="1358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Optic fiber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0624" y="6105966"/>
            <a:ext cx="1358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Optic fiber</a:t>
            </a:r>
          </a:p>
        </p:txBody>
      </p:sp>
    </p:spTree>
    <p:extLst>
      <p:ext uri="{BB962C8B-B14F-4D97-AF65-F5344CB8AC3E}">
        <p14:creationId xmlns:p14="http://schemas.microsoft.com/office/powerpoint/2010/main" val="23416771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DNA concentration measurement: </a:t>
            </a:r>
            <a:br>
              <a:rPr lang="en-US" dirty="0"/>
            </a:br>
            <a:r>
              <a:rPr lang="en-US" dirty="0"/>
              <a:t>Nucleic acid quantification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Nucleic acids absorbs ultra-violet light ~ 260nm.</a:t>
                </a:r>
              </a:p>
              <a:p>
                <a:r>
                  <a:rPr lang="en-US" dirty="0"/>
                  <a:t>Protein absorbs light ~ 280nm.</a:t>
                </a:r>
              </a:p>
              <a:p>
                <a:r>
                  <a:rPr lang="en-US" dirty="0"/>
                  <a:t>The ratio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260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280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 quantifies the purity of DNA compared to proteins.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260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280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≃</m:t>
                    </m:r>
                  </m:oMath>
                </a14:m>
                <a:r>
                  <a:rPr lang="en-US" dirty="0"/>
                  <a:t> 1.8 for pure DNA solution.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773" t="-1377" r="-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7115" t="23182" r="32337" b="21798"/>
          <a:stretch/>
        </p:blipFill>
        <p:spPr>
          <a:xfrm>
            <a:off x="2030507" y="3089914"/>
            <a:ext cx="5899242" cy="31828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81157" y="6198084"/>
            <a:ext cx="1381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wavelength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1682932" y="4496669"/>
            <a:ext cx="1381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absorbance</a:t>
            </a:r>
          </a:p>
        </p:txBody>
      </p:sp>
    </p:spTree>
    <p:extLst>
      <p:ext uri="{BB962C8B-B14F-4D97-AF65-F5344CB8AC3E}">
        <p14:creationId xmlns:p14="http://schemas.microsoft.com/office/powerpoint/2010/main" val="2368599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Cloning procedure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Diagram 6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2" descr="https://www.neb.com/~/media/Catalog/All-Products/0AA961B294E444AFBEDD5C4A904C76E6/Long%20Description/E2611a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" t="451" r="54230" b="82518"/>
          <a:stretch/>
        </p:blipFill>
        <p:spPr bwMode="auto">
          <a:xfrm>
            <a:off x="283464" y="2102012"/>
            <a:ext cx="1252728" cy="38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698" y="2949622"/>
            <a:ext cx="450249" cy="981425"/>
          </a:xfrm>
          <a:prstGeom prst="rect">
            <a:avLst/>
          </a:prstGeom>
        </p:spPr>
      </p:pic>
      <p:pic>
        <p:nvPicPr>
          <p:cNvPr id="10" name="Picture 2" descr="https://www.neb.com/~/media/Catalog/All-Products/0AA961B294E444AFBEDD5C4A904C76E6/Long%20Description/E2611a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83744" r="55208" b="-775"/>
          <a:stretch/>
        </p:blipFill>
        <p:spPr bwMode="auto">
          <a:xfrm>
            <a:off x="3945636" y="5191957"/>
            <a:ext cx="1252728" cy="38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921" y="1424222"/>
            <a:ext cx="464058" cy="4640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921" y="2748439"/>
            <a:ext cx="464058" cy="4640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921" y="3991735"/>
            <a:ext cx="464058" cy="4640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153" y="4009649"/>
            <a:ext cx="464058" cy="4640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153" y="2717593"/>
            <a:ext cx="464058" cy="4640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153" y="1499984"/>
            <a:ext cx="464058" cy="46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427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Cloning procedure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Diagram 6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2" descr="https://www.neb.com/~/media/Catalog/All-Products/0AA961B294E444AFBEDD5C4A904C76E6/Long%20Description/E2611a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" t="451" r="54230" b="82518"/>
          <a:stretch/>
        </p:blipFill>
        <p:spPr bwMode="auto">
          <a:xfrm>
            <a:off x="283464" y="2102012"/>
            <a:ext cx="1252728" cy="38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698" y="2949622"/>
            <a:ext cx="450249" cy="981425"/>
          </a:xfrm>
          <a:prstGeom prst="rect">
            <a:avLst/>
          </a:prstGeom>
        </p:spPr>
      </p:pic>
      <p:pic>
        <p:nvPicPr>
          <p:cNvPr id="10" name="Picture 2" descr="https://www.neb.com/~/media/Catalog/All-Products/0AA961B294E444AFBEDD5C4A904C76E6/Long%20Description/E2611a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83744" r="55208" b="-775"/>
          <a:stretch/>
        </p:blipFill>
        <p:spPr bwMode="auto">
          <a:xfrm>
            <a:off x="3945636" y="5191957"/>
            <a:ext cx="1252728" cy="38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921" y="1424222"/>
            <a:ext cx="464058" cy="4640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921" y="2748439"/>
            <a:ext cx="464058" cy="4640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921" y="3991735"/>
            <a:ext cx="464058" cy="4640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153" y="4009649"/>
            <a:ext cx="464058" cy="4640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153" y="2717593"/>
            <a:ext cx="464058" cy="4640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153" y="1499984"/>
            <a:ext cx="464058" cy="4640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385" y="1515407"/>
            <a:ext cx="464058" cy="46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321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Cloning procedure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481601395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2" descr="https://www.neb.com/~/media/Catalog/All-Products/0AA961B294E444AFBEDD5C4A904C76E6/Long%20Description/E2611a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" t="451" r="54230" b="82518"/>
          <a:stretch/>
        </p:blipFill>
        <p:spPr bwMode="auto">
          <a:xfrm>
            <a:off x="283464" y="2102012"/>
            <a:ext cx="1252728" cy="38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698" y="2949622"/>
            <a:ext cx="450249" cy="981425"/>
          </a:xfrm>
          <a:prstGeom prst="rect">
            <a:avLst/>
          </a:prstGeom>
        </p:spPr>
      </p:pic>
      <p:pic>
        <p:nvPicPr>
          <p:cNvPr id="10" name="Picture 2" descr="https://www.neb.com/~/media/Catalog/All-Products/0AA961B294E444AFBEDD5C4A904C76E6/Long%20Description/E2611a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83744" r="55208" b="-775"/>
          <a:stretch/>
        </p:blipFill>
        <p:spPr bwMode="auto">
          <a:xfrm>
            <a:off x="3945636" y="5191957"/>
            <a:ext cx="1252728" cy="38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921" y="1424222"/>
            <a:ext cx="464058" cy="4640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921" y="2748439"/>
            <a:ext cx="464058" cy="4640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921" y="3991735"/>
            <a:ext cx="464058" cy="4640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153" y="4009649"/>
            <a:ext cx="464058" cy="4640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153" y="2717593"/>
            <a:ext cx="464058" cy="4640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153" y="1499984"/>
            <a:ext cx="464058" cy="4640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385" y="1515407"/>
            <a:ext cx="464058" cy="4640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385" y="2748439"/>
            <a:ext cx="464058" cy="46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63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 biology projects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Noise-induced ultra-sensitivity and gradual responses</a:t>
            </a:r>
          </a:p>
          <a:p>
            <a:pPr lvl="1"/>
            <a:r>
              <a:rPr lang="en-US" dirty="0"/>
              <a:t>Mean and noise levels need to be controlled.</a:t>
            </a:r>
          </a:p>
          <a:p>
            <a:pPr lvl="1"/>
            <a:r>
              <a:rPr lang="en-US" dirty="0"/>
              <a:t>RBS library and inducible promoters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Enhancing the robustness of genetic circuits under mutations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Right Arrow 28"/>
          <p:cNvSpPr/>
          <p:nvPr/>
        </p:nvSpPr>
        <p:spPr>
          <a:xfrm>
            <a:off x="4706259" y="4490035"/>
            <a:ext cx="995082" cy="4528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1685188" y="4013235"/>
            <a:ext cx="3050589" cy="2343116"/>
            <a:chOff x="2062306" y="4029397"/>
            <a:chExt cx="3050589" cy="2343116"/>
          </a:xfrm>
        </p:grpSpPr>
        <p:sp>
          <p:nvSpPr>
            <p:cNvPr id="33" name="Freeform 32"/>
            <p:cNvSpPr/>
            <p:nvPr/>
          </p:nvSpPr>
          <p:spPr>
            <a:xfrm flipV="1">
              <a:off x="2062306" y="4029397"/>
              <a:ext cx="2931459" cy="849502"/>
            </a:xfrm>
            <a:custGeom>
              <a:avLst/>
              <a:gdLst>
                <a:gd name="connsiteX0" fmla="*/ 0 w 2918012"/>
                <a:gd name="connsiteY0" fmla="*/ 1379743 h 1379743"/>
                <a:gd name="connsiteX1" fmla="*/ 605118 w 2918012"/>
                <a:gd name="connsiteY1" fmla="*/ 465343 h 1379743"/>
                <a:gd name="connsiteX2" fmla="*/ 1250577 w 2918012"/>
                <a:gd name="connsiteY2" fmla="*/ 8143 h 1379743"/>
                <a:gd name="connsiteX3" fmla="*/ 1842247 w 2918012"/>
                <a:gd name="connsiteY3" fmla="*/ 828413 h 1379743"/>
                <a:gd name="connsiteX4" fmla="*/ 2286000 w 2918012"/>
                <a:gd name="connsiteY4" fmla="*/ 976331 h 1379743"/>
                <a:gd name="connsiteX5" fmla="*/ 2487706 w 2918012"/>
                <a:gd name="connsiteY5" fmla="*/ 788072 h 1379743"/>
                <a:gd name="connsiteX6" fmla="*/ 2918012 w 2918012"/>
                <a:gd name="connsiteY6" fmla="*/ 1379743 h 1379743"/>
                <a:gd name="connsiteX0" fmla="*/ 0 w 2918012"/>
                <a:gd name="connsiteY0" fmla="*/ 1379743 h 1379743"/>
                <a:gd name="connsiteX1" fmla="*/ 605118 w 2918012"/>
                <a:gd name="connsiteY1" fmla="*/ 465343 h 1379743"/>
                <a:gd name="connsiteX2" fmla="*/ 1250577 w 2918012"/>
                <a:gd name="connsiteY2" fmla="*/ 8143 h 1379743"/>
                <a:gd name="connsiteX3" fmla="*/ 1842247 w 2918012"/>
                <a:gd name="connsiteY3" fmla="*/ 828413 h 1379743"/>
                <a:gd name="connsiteX4" fmla="*/ 2286000 w 2918012"/>
                <a:gd name="connsiteY4" fmla="*/ 976331 h 1379743"/>
                <a:gd name="connsiteX5" fmla="*/ 2487706 w 2918012"/>
                <a:gd name="connsiteY5" fmla="*/ 788072 h 1379743"/>
                <a:gd name="connsiteX6" fmla="*/ 2918012 w 2918012"/>
                <a:gd name="connsiteY6" fmla="*/ 1379743 h 1379743"/>
                <a:gd name="connsiteX0" fmla="*/ 0 w 2918012"/>
                <a:gd name="connsiteY0" fmla="*/ 1379743 h 1379743"/>
                <a:gd name="connsiteX1" fmla="*/ 605118 w 2918012"/>
                <a:gd name="connsiteY1" fmla="*/ 465343 h 1379743"/>
                <a:gd name="connsiteX2" fmla="*/ 1250577 w 2918012"/>
                <a:gd name="connsiteY2" fmla="*/ 8143 h 1379743"/>
                <a:gd name="connsiteX3" fmla="*/ 1842247 w 2918012"/>
                <a:gd name="connsiteY3" fmla="*/ 828413 h 1379743"/>
                <a:gd name="connsiteX4" fmla="*/ 2487706 w 2918012"/>
                <a:gd name="connsiteY4" fmla="*/ 788072 h 1379743"/>
                <a:gd name="connsiteX5" fmla="*/ 2918012 w 2918012"/>
                <a:gd name="connsiteY5" fmla="*/ 1379743 h 1379743"/>
                <a:gd name="connsiteX0" fmla="*/ 0 w 2918012"/>
                <a:gd name="connsiteY0" fmla="*/ 1372380 h 1372380"/>
                <a:gd name="connsiteX1" fmla="*/ 605118 w 2918012"/>
                <a:gd name="connsiteY1" fmla="*/ 457980 h 1372380"/>
                <a:gd name="connsiteX2" fmla="*/ 1250577 w 2918012"/>
                <a:gd name="connsiteY2" fmla="*/ 780 h 1372380"/>
                <a:gd name="connsiteX3" fmla="*/ 1842247 w 2918012"/>
                <a:gd name="connsiteY3" fmla="*/ 556330 h 1372380"/>
                <a:gd name="connsiteX4" fmla="*/ 2487706 w 2918012"/>
                <a:gd name="connsiteY4" fmla="*/ 780709 h 1372380"/>
                <a:gd name="connsiteX5" fmla="*/ 2918012 w 2918012"/>
                <a:gd name="connsiteY5" fmla="*/ 1372380 h 1372380"/>
                <a:gd name="connsiteX0" fmla="*/ 0 w 2891118"/>
                <a:gd name="connsiteY0" fmla="*/ 1372380 h 1372380"/>
                <a:gd name="connsiteX1" fmla="*/ 605118 w 2891118"/>
                <a:gd name="connsiteY1" fmla="*/ 457980 h 1372380"/>
                <a:gd name="connsiteX2" fmla="*/ 1250577 w 2891118"/>
                <a:gd name="connsiteY2" fmla="*/ 780 h 1372380"/>
                <a:gd name="connsiteX3" fmla="*/ 1842247 w 2891118"/>
                <a:gd name="connsiteY3" fmla="*/ 556330 h 1372380"/>
                <a:gd name="connsiteX4" fmla="*/ 2487706 w 2891118"/>
                <a:gd name="connsiteY4" fmla="*/ 780709 h 1372380"/>
                <a:gd name="connsiteX5" fmla="*/ 2891118 w 2891118"/>
                <a:gd name="connsiteY5" fmla="*/ 149626 h 1372380"/>
                <a:gd name="connsiteX0" fmla="*/ 0 w 2891118"/>
                <a:gd name="connsiteY0" fmla="*/ 1372380 h 1372380"/>
                <a:gd name="connsiteX1" fmla="*/ 605118 w 2891118"/>
                <a:gd name="connsiteY1" fmla="*/ 457980 h 1372380"/>
                <a:gd name="connsiteX2" fmla="*/ 1250577 w 2891118"/>
                <a:gd name="connsiteY2" fmla="*/ 780 h 1372380"/>
                <a:gd name="connsiteX3" fmla="*/ 1842247 w 2891118"/>
                <a:gd name="connsiteY3" fmla="*/ 556330 h 1372380"/>
                <a:gd name="connsiteX4" fmla="*/ 2487706 w 2891118"/>
                <a:gd name="connsiteY4" fmla="*/ 780709 h 1372380"/>
                <a:gd name="connsiteX5" fmla="*/ 2891118 w 2891118"/>
                <a:gd name="connsiteY5" fmla="*/ 149626 h 1372380"/>
                <a:gd name="connsiteX0" fmla="*/ 0 w 2944906"/>
                <a:gd name="connsiteY0" fmla="*/ 124070 h 796316"/>
                <a:gd name="connsiteX1" fmla="*/ 658906 w 2944906"/>
                <a:gd name="connsiteY1" fmla="*/ 457635 h 796316"/>
                <a:gd name="connsiteX2" fmla="*/ 1304365 w 2944906"/>
                <a:gd name="connsiteY2" fmla="*/ 435 h 796316"/>
                <a:gd name="connsiteX3" fmla="*/ 1896035 w 2944906"/>
                <a:gd name="connsiteY3" fmla="*/ 555985 h 796316"/>
                <a:gd name="connsiteX4" fmla="*/ 2541494 w 2944906"/>
                <a:gd name="connsiteY4" fmla="*/ 780364 h 796316"/>
                <a:gd name="connsiteX5" fmla="*/ 2944906 w 2944906"/>
                <a:gd name="connsiteY5" fmla="*/ 149281 h 796316"/>
                <a:gd name="connsiteX0" fmla="*/ 0 w 2931459"/>
                <a:gd name="connsiteY0" fmla="*/ 338402 h 796351"/>
                <a:gd name="connsiteX1" fmla="*/ 645459 w 2931459"/>
                <a:gd name="connsiteY1" fmla="*/ 457670 h 796351"/>
                <a:gd name="connsiteX2" fmla="*/ 1290918 w 2931459"/>
                <a:gd name="connsiteY2" fmla="*/ 470 h 796351"/>
                <a:gd name="connsiteX3" fmla="*/ 1882588 w 2931459"/>
                <a:gd name="connsiteY3" fmla="*/ 556020 h 796351"/>
                <a:gd name="connsiteX4" fmla="*/ 2528047 w 2931459"/>
                <a:gd name="connsiteY4" fmla="*/ 780399 h 796351"/>
                <a:gd name="connsiteX5" fmla="*/ 2931459 w 2931459"/>
                <a:gd name="connsiteY5" fmla="*/ 149316 h 796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31459" h="796351">
                  <a:moveTo>
                    <a:pt x="0" y="338402"/>
                  </a:moveTo>
                  <a:cubicBezTo>
                    <a:pt x="198344" y="-4498"/>
                    <a:pt x="430306" y="513992"/>
                    <a:pt x="645459" y="457670"/>
                  </a:cubicBezTo>
                  <a:cubicBezTo>
                    <a:pt x="860612" y="401348"/>
                    <a:pt x="1084730" y="-15922"/>
                    <a:pt x="1290918" y="470"/>
                  </a:cubicBezTo>
                  <a:cubicBezTo>
                    <a:pt x="1497106" y="16862"/>
                    <a:pt x="1676400" y="426032"/>
                    <a:pt x="1882588" y="556020"/>
                  </a:cubicBezTo>
                  <a:cubicBezTo>
                    <a:pt x="2088776" y="686008"/>
                    <a:pt x="2353235" y="848183"/>
                    <a:pt x="2528047" y="780399"/>
                  </a:cubicBezTo>
                  <a:cubicBezTo>
                    <a:pt x="2702859" y="712615"/>
                    <a:pt x="2782420" y="479566"/>
                    <a:pt x="2931459" y="14931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3348318" y="4034118"/>
              <a:ext cx="40341" cy="18556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2967212" y="4962001"/>
              <a:ext cx="1371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Original Gene </a:t>
              </a:r>
            </a:p>
            <a:p>
              <a:r>
                <a:rPr lang="en-US" dirty="0"/>
                <a:t>Circuit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3931022" y="4038601"/>
              <a:ext cx="40341" cy="18556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725274" y="4029637"/>
              <a:ext cx="40341" cy="18556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741295" y="5440646"/>
              <a:ext cx="1371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Single Mutation #1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191973" y="5449183"/>
              <a:ext cx="1371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Single Mutation</a:t>
              </a:r>
            </a:p>
            <a:p>
              <a:r>
                <a:rPr lang="en-US" dirty="0"/>
                <a:t>#2</a:t>
              </a:r>
            </a:p>
          </p:txBody>
        </p:sp>
        <p:sp>
          <p:nvSpPr>
            <p:cNvPr id="42" name="Oval 41"/>
            <p:cNvSpPr/>
            <p:nvPr/>
          </p:nvSpPr>
          <p:spPr>
            <a:xfrm>
              <a:off x="3281288" y="4778637"/>
              <a:ext cx="174399" cy="17446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2667391" y="4283188"/>
              <a:ext cx="174399" cy="17446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3825332" y="4241836"/>
              <a:ext cx="174399" cy="17446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flipV="1">
              <a:off x="3523930" y="4512098"/>
              <a:ext cx="327961" cy="3668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 flipV="1">
              <a:off x="2776130" y="4614981"/>
              <a:ext cx="343007" cy="2445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5740561" y="3998830"/>
            <a:ext cx="3003177" cy="2449589"/>
            <a:chOff x="2259102" y="4029637"/>
            <a:chExt cx="3003177" cy="2449589"/>
          </a:xfrm>
        </p:grpSpPr>
        <p:sp>
          <p:nvSpPr>
            <p:cNvPr id="51" name="Freeform 50"/>
            <p:cNvSpPr/>
            <p:nvPr/>
          </p:nvSpPr>
          <p:spPr>
            <a:xfrm>
              <a:off x="2259102" y="4244170"/>
              <a:ext cx="2864224" cy="975978"/>
            </a:xfrm>
            <a:custGeom>
              <a:avLst/>
              <a:gdLst>
                <a:gd name="connsiteX0" fmla="*/ 0 w 2918012"/>
                <a:gd name="connsiteY0" fmla="*/ 1379743 h 1379743"/>
                <a:gd name="connsiteX1" fmla="*/ 605118 w 2918012"/>
                <a:gd name="connsiteY1" fmla="*/ 465343 h 1379743"/>
                <a:gd name="connsiteX2" fmla="*/ 1250577 w 2918012"/>
                <a:gd name="connsiteY2" fmla="*/ 8143 h 1379743"/>
                <a:gd name="connsiteX3" fmla="*/ 1842247 w 2918012"/>
                <a:gd name="connsiteY3" fmla="*/ 828413 h 1379743"/>
                <a:gd name="connsiteX4" fmla="*/ 2286000 w 2918012"/>
                <a:gd name="connsiteY4" fmla="*/ 976331 h 1379743"/>
                <a:gd name="connsiteX5" fmla="*/ 2487706 w 2918012"/>
                <a:gd name="connsiteY5" fmla="*/ 788072 h 1379743"/>
                <a:gd name="connsiteX6" fmla="*/ 2918012 w 2918012"/>
                <a:gd name="connsiteY6" fmla="*/ 1379743 h 1379743"/>
                <a:gd name="connsiteX0" fmla="*/ 0 w 2864224"/>
                <a:gd name="connsiteY0" fmla="*/ 126125 h 1376701"/>
                <a:gd name="connsiteX1" fmla="*/ 551330 w 2864224"/>
                <a:gd name="connsiteY1" fmla="*/ 462301 h 1376701"/>
                <a:gd name="connsiteX2" fmla="*/ 1196789 w 2864224"/>
                <a:gd name="connsiteY2" fmla="*/ 5101 h 1376701"/>
                <a:gd name="connsiteX3" fmla="*/ 1788459 w 2864224"/>
                <a:gd name="connsiteY3" fmla="*/ 825371 h 1376701"/>
                <a:gd name="connsiteX4" fmla="*/ 2232212 w 2864224"/>
                <a:gd name="connsiteY4" fmla="*/ 973289 h 1376701"/>
                <a:gd name="connsiteX5" fmla="*/ 2433918 w 2864224"/>
                <a:gd name="connsiteY5" fmla="*/ 785030 h 1376701"/>
                <a:gd name="connsiteX6" fmla="*/ 2864224 w 2864224"/>
                <a:gd name="connsiteY6" fmla="*/ 1376701 h 1376701"/>
                <a:gd name="connsiteX0" fmla="*/ 0 w 2864224"/>
                <a:gd name="connsiteY0" fmla="*/ 126125 h 975978"/>
                <a:gd name="connsiteX1" fmla="*/ 551330 w 2864224"/>
                <a:gd name="connsiteY1" fmla="*/ 462301 h 975978"/>
                <a:gd name="connsiteX2" fmla="*/ 1196789 w 2864224"/>
                <a:gd name="connsiteY2" fmla="*/ 5101 h 975978"/>
                <a:gd name="connsiteX3" fmla="*/ 1788459 w 2864224"/>
                <a:gd name="connsiteY3" fmla="*/ 825371 h 975978"/>
                <a:gd name="connsiteX4" fmla="*/ 2232212 w 2864224"/>
                <a:gd name="connsiteY4" fmla="*/ 973289 h 975978"/>
                <a:gd name="connsiteX5" fmla="*/ 2433918 w 2864224"/>
                <a:gd name="connsiteY5" fmla="*/ 785030 h 975978"/>
                <a:gd name="connsiteX6" fmla="*/ 2864224 w 2864224"/>
                <a:gd name="connsiteY6" fmla="*/ 300936 h 975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64224" h="975978">
                  <a:moveTo>
                    <a:pt x="0" y="126125"/>
                  </a:moveTo>
                  <a:cubicBezTo>
                    <a:pt x="198344" y="-216775"/>
                    <a:pt x="351865" y="482472"/>
                    <a:pt x="551330" y="462301"/>
                  </a:cubicBezTo>
                  <a:cubicBezTo>
                    <a:pt x="750795" y="442130"/>
                    <a:pt x="990601" y="-55411"/>
                    <a:pt x="1196789" y="5101"/>
                  </a:cubicBezTo>
                  <a:cubicBezTo>
                    <a:pt x="1402977" y="65613"/>
                    <a:pt x="1615889" y="664006"/>
                    <a:pt x="1788459" y="825371"/>
                  </a:cubicBezTo>
                  <a:cubicBezTo>
                    <a:pt x="1961029" y="986736"/>
                    <a:pt x="2124636" y="980012"/>
                    <a:pt x="2232212" y="973289"/>
                  </a:cubicBezTo>
                  <a:cubicBezTo>
                    <a:pt x="2339789" y="966565"/>
                    <a:pt x="2328583" y="897089"/>
                    <a:pt x="2433918" y="785030"/>
                  </a:cubicBezTo>
                  <a:cubicBezTo>
                    <a:pt x="2539253" y="672971"/>
                    <a:pt x="2701738" y="38718"/>
                    <a:pt x="2864224" y="30093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3348318" y="4034118"/>
              <a:ext cx="40341" cy="18556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2940426" y="4803209"/>
              <a:ext cx="1371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Original Gene </a:t>
              </a:r>
            </a:p>
            <a:p>
              <a:r>
                <a:rPr lang="en-US" dirty="0"/>
                <a:t>Circuit</a:t>
              </a:r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3931022" y="4038601"/>
              <a:ext cx="40341" cy="18556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725274" y="4029637"/>
              <a:ext cx="40341" cy="18556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3890679" y="5535552"/>
              <a:ext cx="1371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Single Mutation #1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343150" y="5555896"/>
              <a:ext cx="1371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Single Mutation</a:t>
              </a:r>
            </a:p>
            <a:p>
              <a:r>
                <a:rPr lang="en-US" dirty="0"/>
                <a:t>#2</a:t>
              </a:r>
            </a:p>
          </p:txBody>
        </p:sp>
        <p:sp>
          <p:nvSpPr>
            <p:cNvPr id="60" name="Oval 59"/>
            <p:cNvSpPr/>
            <p:nvPr/>
          </p:nvSpPr>
          <p:spPr>
            <a:xfrm>
              <a:off x="3281288" y="4145333"/>
              <a:ext cx="174399" cy="17446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2680656" y="4660802"/>
              <a:ext cx="174399" cy="17446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3881922" y="4840096"/>
              <a:ext cx="174399" cy="17446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Arrow Connector 62"/>
            <p:cNvCxnSpPr/>
            <p:nvPr/>
          </p:nvCxnSpPr>
          <p:spPr>
            <a:xfrm>
              <a:off x="3543089" y="4134936"/>
              <a:ext cx="350952" cy="5230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H="1">
              <a:off x="2776129" y="4125863"/>
              <a:ext cx="436673" cy="4891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/>
          <p:cNvSpPr txBox="1"/>
          <p:nvPr/>
        </p:nvSpPr>
        <p:spPr>
          <a:xfrm rot="16200000">
            <a:off x="698601" y="4146018"/>
            <a:ext cx="738664" cy="16128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dirty="0"/>
              <a:t>Fitness = Growth rate</a:t>
            </a:r>
          </a:p>
        </p:txBody>
      </p:sp>
      <p:cxnSp>
        <p:nvCxnSpPr>
          <p:cNvPr id="66" name="Straight Arrow Connector 65"/>
          <p:cNvCxnSpPr/>
          <p:nvPr/>
        </p:nvCxnSpPr>
        <p:spPr>
          <a:xfrm flipV="1">
            <a:off x="1450949" y="4114526"/>
            <a:ext cx="0" cy="14926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375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 circuit characterization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Fluorescence proteins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921105" y="5225637"/>
            <a:ext cx="7614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Question: How can we make the cells red?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834720" y="1705108"/>
            <a:ext cx="7304113" cy="3068768"/>
            <a:chOff x="834720" y="1511138"/>
            <a:chExt cx="7304113" cy="3068768"/>
          </a:xfrm>
        </p:grpSpPr>
        <p:grpSp>
          <p:nvGrpSpPr>
            <p:cNvPr id="7" name="Group 6"/>
            <p:cNvGrpSpPr/>
            <p:nvPr/>
          </p:nvGrpSpPr>
          <p:grpSpPr>
            <a:xfrm>
              <a:off x="1517008" y="2332302"/>
              <a:ext cx="6621825" cy="2247604"/>
              <a:chOff x="1517008" y="2332302"/>
              <a:chExt cx="6621825" cy="2247604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1905994" y="2606135"/>
                <a:ext cx="6232839" cy="1973771"/>
                <a:chOff x="18637066" y="22978871"/>
                <a:chExt cx="6232839" cy="1973771"/>
              </a:xfrm>
            </p:grpSpPr>
            <p:pic>
              <p:nvPicPr>
                <p:cNvPr id="13" name="Picture 5" descr="C:\Users\kkim\Downloads\sbol\Forward_Open_Reading_Frame.png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209861" y="22978871"/>
                  <a:ext cx="719329" cy="719329"/>
                </a:xfrm>
                <a:prstGeom prst="rect">
                  <a:avLst/>
                </a:prstGeom>
                <a:solidFill>
                  <a:schemeClr val="bg1"/>
                </a:solidFill>
                <a:extLst/>
              </p:spPr>
            </p:pic>
            <p:pic>
              <p:nvPicPr>
                <p:cNvPr id="14" name="Picture 6" descr="C:\Users\kkim\Downloads\sbol\Forward_Terminator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25015" y="22978871"/>
                  <a:ext cx="719329" cy="719329"/>
                </a:xfrm>
                <a:prstGeom prst="rect">
                  <a:avLst/>
                </a:prstGeom>
                <a:solidFill>
                  <a:schemeClr val="bg1"/>
                </a:solidFill>
                <a:extLst/>
              </p:spPr>
            </p:pic>
            <p:pic>
              <p:nvPicPr>
                <p:cNvPr id="15" name="Picture 4" descr="C:\Users\kkim\Downloads\sbol\Forward_Translation_Start_Site.pn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501330" y="22979063"/>
                  <a:ext cx="719137" cy="719137"/>
                </a:xfrm>
                <a:prstGeom prst="rect">
                  <a:avLst/>
                </a:prstGeom>
                <a:solidFill>
                  <a:schemeClr val="bg1"/>
                </a:solidFill>
                <a:extLst/>
              </p:spPr>
            </p:pic>
            <p:sp>
              <p:nvSpPr>
                <p:cNvPr id="16" name="TextBox 15"/>
                <p:cNvSpPr txBox="1"/>
                <p:nvPr/>
              </p:nvSpPr>
              <p:spPr>
                <a:xfrm>
                  <a:off x="18637066" y="23375921"/>
                  <a:ext cx="471026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 err="1"/>
                    <a:t>p</a:t>
                  </a:r>
                  <a:r>
                    <a:rPr lang="en-US" sz="1800" i="1" dirty="0" err="1"/>
                    <a:t>tet</a:t>
                  </a:r>
                  <a:r>
                    <a:rPr lang="en-US" sz="1800" i="1" dirty="0"/>
                    <a:t>          RBS       </a:t>
                  </a:r>
                  <a:r>
                    <a:rPr lang="en-US" i="1" dirty="0" err="1"/>
                    <a:t>araC</a:t>
                  </a:r>
                  <a:r>
                    <a:rPr lang="en-US" sz="1800" i="1" dirty="0"/>
                    <a:t>   Terminator  </a:t>
                  </a:r>
                  <a:endParaRPr lang="en-US" sz="1400" i="1" dirty="0"/>
                </a:p>
              </p:txBody>
            </p:sp>
            <p:pic>
              <p:nvPicPr>
                <p:cNvPr id="17" name="Picture 5" descr="C:\Users\kkim\Downloads\sbol\Forward_Open_Reading_Frame.png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661522" y="24162024"/>
                  <a:ext cx="719329" cy="719329"/>
                </a:xfrm>
                <a:prstGeom prst="rect">
                  <a:avLst/>
                </a:prstGeom>
                <a:solidFill>
                  <a:srgbClr val="FF0000"/>
                </a:solidFill>
                <a:extLst/>
              </p:spPr>
            </p:pic>
            <p:pic>
              <p:nvPicPr>
                <p:cNvPr id="18" name="Picture 6" descr="C:\Users\kkim\Downloads\sbol\Forward_Terminator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326600" y="24162024"/>
                  <a:ext cx="719329" cy="719329"/>
                </a:xfrm>
                <a:prstGeom prst="rect">
                  <a:avLst/>
                </a:prstGeom>
                <a:solidFill>
                  <a:schemeClr val="bg1"/>
                </a:solidFill>
                <a:extLst/>
              </p:spPr>
            </p:pic>
            <p:pic>
              <p:nvPicPr>
                <p:cNvPr id="19" name="Picture 4" descr="C:\Users\kkim\Downloads\sbol\Forward_Translation_Start_Site.pn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952991" y="24162216"/>
                  <a:ext cx="719137" cy="719137"/>
                </a:xfrm>
                <a:prstGeom prst="rect">
                  <a:avLst/>
                </a:prstGeom>
                <a:solidFill>
                  <a:schemeClr val="bg1"/>
                </a:solidFill>
                <a:extLst/>
              </p:spPr>
            </p:pic>
            <p:sp>
              <p:nvSpPr>
                <p:cNvPr id="20" name="TextBox 19"/>
                <p:cNvSpPr txBox="1"/>
                <p:nvPr/>
              </p:nvSpPr>
              <p:spPr>
                <a:xfrm>
                  <a:off x="19912423" y="24583310"/>
                  <a:ext cx="495748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/>
                    <a:t>p</a:t>
                  </a:r>
                  <a:r>
                    <a:rPr lang="en-US" sz="1800" i="1" dirty="0"/>
                    <a:t>ara/lac       RBS      RFP   Terminator     </a:t>
                  </a:r>
                  <a:endParaRPr lang="en-US" sz="1400" i="1" baseline="-25000" dirty="0"/>
                </a:p>
              </p:txBody>
            </p:sp>
          </p:grp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47868" y="2332302"/>
                <a:ext cx="633984" cy="1267968"/>
              </a:xfrm>
              <a:prstGeom prst="rect">
                <a:avLst/>
              </a:prstGeom>
            </p:spPr>
          </p:pic>
          <p:cxnSp>
            <p:nvCxnSpPr>
              <p:cNvPr id="10" name="Straight Connector 9"/>
              <p:cNvCxnSpPr/>
              <p:nvPr/>
            </p:nvCxnSpPr>
            <p:spPr>
              <a:xfrm flipV="1">
                <a:off x="1517008" y="2965799"/>
                <a:ext cx="1612818" cy="48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764" b="45291"/>
              <a:stretch/>
            </p:blipFill>
            <p:spPr>
              <a:xfrm>
                <a:off x="3517219" y="3653362"/>
                <a:ext cx="633984" cy="557212"/>
              </a:xfrm>
              <a:prstGeom prst="rect">
                <a:avLst/>
              </a:prstGeom>
            </p:spPr>
          </p:pic>
          <p:cxnSp>
            <p:nvCxnSpPr>
              <p:cNvPr id="12" name="Straight Connector 11"/>
              <p:cNvCxnSpPr/>
              <p:nvPr/>
            </p:nvCxnSpPr>
            <p:spPr>
              <a:xfrm flipV="1">
                <a:off x="3123136" y="4153128"/>
                <a:ext cx="1612818" cy="48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/>
            <p:cNvGrpSpPr/>
            <p:nvPr/>
          </p:nvGrpSpPr>
          <p:grpSpPr>
            <a:xfrm>
              <a:off x="2140537" y="1815789"/>
              <a:ext cx="182880" cy="677894"/>
              <a:chOff x="86283" y="4345945"/>
              <a:chExt cx="182880" cy="677894"/>
            </a:xfrm>
          </p:grpSpPr>
          <p:cxnSp>
            <p:nvCxnSpPr>
              <p:cNvPr id="31" name="Straight Arrow Connector 30"/>
              <p:cNvCxnSpPr/>
              <p:nvPr/>
            </p:nvCxnSpPr>
            <p:spPr>
              <a:xfrm>
                <a:off x="179731" y="4345945"/>
                <a:ext cx="0" cy="677894"/>
              </a:xfrm>
              <a:prstGeom prst="straightConnector1">
                <a:avLst/>
              </a:prstGeom>
              <a:ln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>
                <a:off x="86283" y="5023839"/>
                <a:ext cx="182880" cy="0"/>
              </a:xfrm>
              <a:prstGeom prst="straightConnector1">
                <a:avLst/>
              </a:prstGeom>
              <a:ln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2" name="Straight Arrow Connector 51"/>
            <p:cNvCxnSpPr/>
            <p:nvPr/>
          </p:nvCxnSpPr>
          <p:spPr>
            <a:xfrm>
              <a:off x="3802484" y="3372517"/>
              <a:ext cx="0" cy="327898"/>
            </a:xfrm>
            <a:prstGeom prst="straightConnector1">
              <a:avLst/>
            </a:prstGeom>
            <a:ln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/>
            <p:cNvGrpSpPr/>
            <p:nvPr/>
          </p:nvGrpSpPr>
          <p:grpSpPr>
            <a:xfrm>
              <a:off x="1255052" y="1994749"/>
              <a:ext cx="842944" cy="274320"/>
              <a:chOff x="-663213" y="4883066"/>
              <a:chExt cx="842944" cy="274320"/>
            </a:xfrm>
          </p:grpSpPr>
          <p:cxnSp>
            <p:nvCxnSpPr>
              <p:cNvPr id="54" name="Straight Arrow Connector 53"/>
              <p:cNvCxnSpPr/>
              <p:nvPr/>
            </p:nvCxnSpPr>
            <p:spPr>
              <a:xfrm flipV="1">
                <a:off x="-663213" y="5023839"/>
                <a:ext cx="842944" cy="13011"/>
              </a:xfrm>
              <a:prstGeom prst="straightConnector1">
                <a:avLst/>
              </a:prstGeom>
              <a:ln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 flipV="1">
                <a:off x="177210" y="4883066"/>
                <a:ext cx="2521" cy="274320"/>
              </a:xfrm>
              <a:prstGeom prst="straightConnector1">
                <a:avLst/>
              </a:prstGeom>
              <a:ln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TextBox 58"/>
            <p:cNvSpPr txBox="1"/>
            <p:nvPr/>
          </p:nvSpPr>
          <p:spPr>
            <a:xfrm>
              <a:off x="1915171" y="1511138"/>
              <a:ext cx="816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TetR</a:t>
              </a:r>
              <a:endParaRPr lang="en-US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34720" y="1983321"/>
              <a:ext cx="816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ATc</a:t>
              </a:r>
              <a:endParaRPr lang="en-US" dirty="0"/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>
              <a:off x="3122977" y="3504371"/>
              <a:ext cx="640080" cy="373"/>
            </a:xfrm>
            <a:prstGeom prst="straightConnector1">
              <a:avLst/>
            </a:prstGeom>
            <a:ln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2101313" y="3353546"/>
              <a:ext cx="15235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arabinose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805676" y="1117992"/>
            <a:ext cx="29198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MG1655Z1: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Chromosomal expression of </a:t>
            </a:r>
            <a:r>
              <a:rPr lang="en-US" i="1" dirty="0" err="1"/>
              <a:t>araC</a:t>
            </a:r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Constitutive chromosomal expression of </a:t>
            </a:r>
            <a:r>
              <a:rPr lang="en-US" i="1" dirty="0" err="1"/>
              <a:t>lacI</a:t>
            </a:r>
            <a:r>
              <a:rPr lang="en-US" dirty="0"/>
              <a:t> and </a:t>
            </a:r>
            <a:r>
              <a:rPr lang="en-US" i="1" dirty="0" err="1"/>
              <a:t>tetR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1115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 circuit characterization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7244367"/>
              </p:ext>
            </p:extLst>
          </p:nvPr>
        </p:nvGraphicFramePr>
        <p:xfrm>
          <a:off x="4738368" y="1193854"/>
          <a:ext cx="3889639" cy="2997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644111" y="2068181"/>
            <a:ext cx="7304113" cy="3068768"/>
            <a:chOff x="834720" y="1511138"/>
            <a:chExt cx="7304113" cy="3068768"/>
          </a:xfrm>
        </p:grpSpPr>
        <p:grpSp>
          <p:nvGrpSpPr>
            <p:cNvPr id="8" name="Group 7"/>
            <p:cNvGrpSpPr/>
            <p:nvPr/>
          </p:nvGrpSpPr>
          <p:grpSpPr>
            <a:xfrm>
              <a:off x="1517008" y="2332302"/>
              <a:ext cx="6621825" cy="2247604"/>
              <a:chOff x="1517008" y="2332302"/>
              <a:chExt cx="6621825" cy="2247604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1905994" y="2606135"/>
                <a:ext cx="6232839" cy="1973771"/>
                <a:chOff x="18637066" y="22978871"/>
                <a:chExt cx="6232839" cy="1973771"/>
              </a:xfrm>
            </p:grpSpPr>
            <p:pic>
              <p:nvPicPr>
                <p:cNvPr id="26" name="Picture 5" descr="C:\Users\kkim\Downloads\sbol\Forward_Open_Reading_Frame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209861" y="22978871"/>
                  <a:ext cx="719329" cy="719329"/>
                </a:xfrm>
                <a:prstGeom prst="rect">
                  <a:avLst/>
                </a:prstGeom>
                <a:solidFill>
                  <a:schemeClr val="bg1"/>
                </a:solidFill>
                <a:extLst/>
              </p:spPr>
            </p:pic>
            <p:pic>
              <p:nvPicPr>
                <p:cNvPr id="27" name="Picture 6" descr="C:\Users\kkim\Downloads\sbol\Forward_Terminator.pn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25015" y="22978871"/>
                  <a:ext cx="719329" cy="719329"/>
                </a:xfrm>
                <a:prstGeom prst="rect">
                  <a:avLst/>
                </a:prstGeom>
                <a:solidFill>
                  <a:schemeClr val="bg1"/>
                </a:solidFill>
                <a:extLst/>
              </p:spPr>
            </p:pic>
            <p:pic>
              <p:nvPicPr>
                <p:cNvPr id="28" name="Picture 4" descr="C:\Users\kkim\Downloads\sbol\Forward_Translation_Start_Site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501330" y="22979063"/>
                  <a:ext cx="719137" cy="719137"/>
                </a:xfrm>
                <a:prstGeom prst="rect">
                  <a:avLst/>
                </a:prstGeom>
                <a:solidFill>
                  <a:schemeClr val="bg1"/>
                </a:solidFill>
                <a:extLst/>
              </p:spPr>
            </p:pic>
            <p:sp>
              <p:nvSpPr>
                <p:cNvPr id="29" name="TextBox 28"/>
                <p:cNvSpPr txBox="1"/>
                <p:nvPr/>
              </p:nvSpPr>
              <p:spPr>
                <a:xfrm>
                  <a:off x="18637066" y="23375921"/>
                  <a:ext cx="471026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 err="1"/>
                    <a:t>p</a:t>
                  </a:r>
                  <a:r>
                    <a:rPr lang="en-US" sz="1800" i="1" dirty="0" err="1"/>
                    <a:t>tet</a:t>
                  </a:r>
                  <a:r>
                    <a:rPr lang="en-US" sz="1800" i="1" dirty="0"/>
                    <a:t>          RBS       </a:t>
                  </a:r>
                  <a:r>
                    <a:rPr lang="en-US" i="1" dirty="0" err="1"/>
                    <a:t>araC</a:t>
                  </a:r>
                  <a:r>
                    <a:rPr lang="en-US" sz="1800" i="1" dirty="0"/>
                    <a:t>   Terminator  </a:t>
                  </a:r>
                  <a:endParaRPr lang="en-US" sz="1400" i="1" dirty="0"/>
                </a:p>
              </p:txBody>
            </p:sp>
            <p:pic>
              <p:nvPicPr>
                <p:cNvPr id="30" name="Picture 5" descr="C:\Users\kkim\Downloads\sbol\Forward_Open_Reading_Frame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661522" y="24162024"/>
                  <a:ext cx="719329" cy="719329"/>
                </a:xfrm>
                <a:prstGeom prst="rect">
                  <a:avLst/>
                </a:prstGeom>
                <a:solidFill>
                  <a:srgbClr val="FF0000"/>
                </a:solidFill>
                <a:extLst/>
              </p:spPr>
            </p:pic>
            <p:pic>
              <p:nvPicPr>
                <p:cNvPr id="31" name="Picture 6" descr="C:\Users\kkim\Downloads\sbol\Forward_Terminator.pn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326600" y="24162024"/>
                  <a:ext cx="719329" cy="719329"/>
                </a:xfrm>
                <a:prstGeom prst="rect">
                  <a:avLst/>
                </a:prstGeom>
                <a:solidFill>
                  <a:schemeClr val="bg1"/>
                </a:solidFill>
                <a:extLst/>
              </p:spPr>
            </p:pic>
            <p:pic>
              <p:nvPicPr>
                <p:cNvPr id="32" name="Picture 4" descr="C:\Users\kkim\Downloads\sbol\Forward_Translation_Start_Site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952991" y="24162216"/>
                  <a:ext cx="719137" cy="719137"/>
                </a:xfrm>
                <a:prstGeom prst="rect">
                  <a:avLst/>
                </a:prstGeom>
                <a:solidFill>
                  <a:schemeClr val="bg1"/>
                </a:solidFill>
                <a:extLst/>
              </p:spPr>
            </p:pic>
            <p:sp>
              <p:nvSpPr>
                <p:cNvPr id="33" name="TextBox 32"/>
                <p:cNvSpPr txBox="1"/>
                <p:nvPr/>
              </p:nvSpPr>
              <p:spPr>
                <a:xfrm>
                  <a:off x="19912423" y="24583310"/>
                  <a:ext cx="495748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/>
                    <a:t>p</a:t>
                  </a:r>
                  <a:r>
                    <a:rPr lang="en-US" sz="1800" i="1" dirty="0"/>
                    <a:t>ara/lac       RBS      RFP   Terminator     </a:t>
                  </a:r>
                  <a:endParaRPr lang="en-US" sz="1400" i="1" baseline="-25000" dirty="0"/>
                </a:p>
              </p:txBody>
            </p:sp>
          </p:grp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47868" y="2332302"/>
                <a:ext cx="633984" cy="1267968"/>
              </a:xfrm>
              <a:prstGeom prst="rect">
                <a:avLst/>
              </a:prstGeom>
            </p:spPr>
          </p:pic>
          <p:cxnSp>
            <p:nvCxnSpPr>
              <p:cNvPr id="23" name="Straight Connector 22"/>
              <p:cNvCxnSpPr/>
              <p:nvPr/>
            </p:nvCxnSpPr>
            <p:spPr>
              <a:xfrm flipV="1">
                <a:off x="1517008" y="2965799"/>
                <a:ext cx="1612818" cy="48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764" b="45291"/>
              <a:stretch/>
            </p:blipFill>
            <p:spPr>
              <a:xfrm>
                <a:off x="3517219" y="3653362"/>
                <a:ext cx="633984" cy="557212"/>
              </a:xfrm>
              <a:prstGeom prst="rect">
                <a:avLst/>
              </a:prstGeom>
            </p:spPr>
          </p:pic>
          <p:cxnSp>
            <p:nvCxnSpPr>
              <p:cNvPr id="25" name="Straight Connector 24"/>
              <p:cNvCxnSpPr/>
              <p:nvPr/>
            </p:nvCxnSpPr>
            <p:spPr>
              <a:xfrm flipV="1">
                <a:off x="3123136" y="4153128"/>
                <a:ext cx="1612818" cy="48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>
              <a:off x="2140537" y="1815789"/>
              <a:ext cx="182880" cy="677894"/>
              <a:chOff x="86283" y="4345945"/>
              <a:chExt cx="182880" cy="677894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>
                <a:off x="179731" y="4345945"/>
                <a:ext cx="0" cy="677894"/>
              </a:xfrm>
              <a:prstGeom prst="straightConnector1">
                <a:avLst/>
              </a:prstGeom>
              <a:ln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>
                <a:off x="86283" y="5023839"/>
                <a:ext cx="182880" cy="0"/>
              </a:xfrm>
              <a:prstGeom prst="straightConnector1">
                <a:avLst/>
              </a:prstGeom>
              <a:ln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Arrow Connector 9"/>
            <p:cNvCxnSpPr/>
            <p:nvPr/>
          </p:nvCxnSpPr>
          <p:spPr>
            <a:xfrm>
              <a:off x="3802484" y="3372517"/>
              <a:ext cx="0" cy="327898"/>
            </a:xfrm>
            <a:prstGeom prst="straightConnector1">
              <a:avLst/>
            </a:prstGeom>
            <a:ln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/>
            <p:cNvGrpSpPr/>
            <p:nvPr/>
          </p:nvGrpSpPr>
          <p:grpSpPr>
            <a:xfrm>
              <a:off x="1255052" y="1994749"/>
              <a:ext cx="842944" cy="274320"/>
              <a:chOff x="-663213" y="4883066"/>
              <a:chExt cx="842944" cy="274320"/>
            </a:xfrm>
          </p:grpSpPr>
          <p:cxnSp>
            <p:nvCxnSpPr>
              <p:cNvPr id="17" name="Straight Arrow Connector 16"/>
              <p:cNvCxnSpPr/>
              <p:nvPr/>
            </p:nvCxnSpPr>
            <p:spPr>
              <a:xfrm flipV="1">
                <a:off x="-663213" y="5023839"/>
                <a:ext cx="842944" cy="13011"/>
              </a:xfrm>
              <a:prstGeom prst="straightConnector1">
                <a:avLst/>
              </a:prstGeom>
              <a:ln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V="1">
                <a:off x="177210" y="4883066"/>
                <a:ext cx="2521" cy="274320"/>
              </a:xfrm>
              <a:prstGeom prst="straightConnector1">
                <a:avLst/>
              </a:prstGeom>
              <a:ln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1915171" y="1511138"/>
              <a:ext cx="816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TetR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34720" y="1983321"/>
              <a:ext cx="816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ATc</a:t>
              </a:r>
              <a:endParaRPr lang="en-US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3122977" y="3504371"/>
              <a:ext cx="640080" cy="373"/>
            </a:xfrm>
            <a:prstGeom prst="straightConnector1">
              <a:avLst/>
            </a:prstGeom>
            <a:ln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101313" y="3353546"/>
              <a:ext cx="15235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arabinose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370294" y="1955192"/>
            <a:ext cx="988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RFP/OD (AU)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683188" y="1667435"/>
            <a:ext cx="1832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w/o </a:t>
            </a:r>
            <a:r>
              <a:rPr lang="en-US" dirty="0" err="1"/>
              <a:t>ATc</a:t>
            </a:r>
            <a:r>
              <a:rPr lang="en-US" dirty="0"/>
              <a:t>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132808" y="5688276"/>
            <a:ext cx="526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Chromosomal expression </a:t>
            </a:r>
            <a:r>
              <a:rPr lang="en-US" dirty="0" err="1"/>
              <a:t>araC</a:t>
            </a:r>
            <a:r>
              <a:rPr lang="en-US" dirty="0"/>
              <a:t> is strong enough to activate the </a:t>
            </a:r>
            <a:r>
              <a:rPr lang="en-US" i="1" dirty="0"/>
              <a:t>para/lac</a:t>
            </a:r>
            <a:r>
              <a:rPr lang="en-US" dirty="0"/>
              <a:t> hybrid promoter.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182035" y="1667435"/>
            <a:ext cx="1048871" cy="115867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6889910" y="4059664"/>
            <a:ext cx="1934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Jayit</a:t>
            </a:r>
            <a:r>
              <a:rPr lang="en-US" dirty="0"/>
              <a:t> Biswas</a:t>
            </a:r>
            <a:br>
              <a:rPr lang="en-US" dirty="0"/>
            </a:br>
            <a:r>
              <a:rPr lang="en-US" dirty="0"/>
              <a:t>(BIOE undergrad)</a:t>
            </a:r>
          </a:p>
        </p:txBody>
      </p:sp>
    </p:spTree>
    <p:extLst>
      <p:ext uri="{BB962C8B-B14F-4D97-AF65-F5344CB8AC3E}">
        <p14:creationId xmlns:p14="http://schemas.microsoft.com/office/powerpoint/2010/main" val="1843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Red fluorescent protein from </a:t>
            </a:r>
            <a:r>
              <a:rPr lang="en-US" sz="2400" dirty="0" err="1"/>
              <a:t>Discosoma</a:t>
            </a:r>
            <a:r>
              <a:rPr lang="en-US" sz="2400" dirty="0"/>
              <a:t> </a:t>
            </a:r>
            <a:r>
              <a:rPr lang="en-US" sz="2400" dirty="0" err="1"/>
              <a:t>striata</a:t>
            </a:r>
            <a:r>
              <a:rPr lang="en-US" sz="2400" dirty="0"/>
              <a:t> (coral)</a:t>
            </a:r>
          </a:p>
          <a:p>
            <a:r>
              <a:rPr lang="en-US" sz="2400" dirty="0" err="1"/>
              <a:t>mCherry</a:t>
            </a:r>
            <a:r>
              <a:rPr lang="en-US" sz="2400" dirty="0"/>
              <a:t> and most RFP’s were derived from </a:t>
            </a:r>
            <a:r>
              <a:rPr lang="en-US" sz="2400" dirty="0" err="1"/>
              <a:t>Discosoma</a:t>
            </a:r>
            <a:r>
              <a:rPr lang="en-US" sz="2400" dirty="0"/>
              <a:t> species.</a:t>
            </a:r>
          </a:p>
          <a:p>
            <a:r>
              <a:rPr lang="en-US" sz="2400" dirty="0"/>
              <a:t>Excitation = 584 nm</a:t>
            </a:r>
          </a:p>
          <a:p>
            <a:r>
              <a:rPr lang="en-US" sz="2400" dirty="0"/>
              <a:t>Emission = 607 nm</a:t>
            </a:r>
          </a:p>
          <a:p>
            <a:r>
              <a:rPr lang="en-US" sz="2400" dirty="0"/>
              <a:t>584, 625nm used to reduce </a:t>
            </a:r>
            <a:br>
              <a:rPr lang="en-US" sz="2400" dirty="0"/>
            </a:br>
            <a:r>
              <a:rPr lang="en-US" sz="2400" dirty="0"/>
              <a:t>interference.</a:t>
            </a:r>
          </a:p>
          <a:p>
            <a:r>
              <a:rPr lang="en-US" sz="2400" dirty="0"/>
              <a:t>Fast folding</a:t>
            </a:r>
          </a:p>
          <a:p>
            <a:r>
              <a:rPr lang="en-US" sz="2400" dirty="0"/>
              <a:t>Codon optimized for </a:t>
            </a:r>
            <a:r>
              <a:rPr lang="en-US" sz="2400" i="1" dirty="0"/>
              <a:t>E. coli</a:t>
            </a:r>
          </a:p>
        </p:txBody>
      </p:sp>
      <p:pic>
        <p:nvPicPr>
          <p:cNvPr id="2050" name="Picture 2" descr="File:AmilCP amilGFP RF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590800"/>
            <a:ext cx="3429000" cy="228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62600" y="502920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hlinkClick r:id="rId3"/>
              </a:rPr>
              <a:t>http://partsregistry.org/File:AmilCP_amilGFP_RFP.jpg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5715000" y="531785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amilGFP</a:t>
            </a:r>
            <a:r>
              <a:rPr lang="en-US" dirty="0"/>
              <a:t> BBa_K592010 (yellow)</a:t>
            </a:r>
            <a:br>
              <a:rPr lang="en-US" dirty="0"/>
            </a:br>
            <a:r>
              <a:rPr lang="en-US" dirty="0" err="1"/>
              <a:t>amilCP</a:t>
            </a:r>
            <a:r>
              <a:rPr lang="en-US" dirty="0"/>
              <a:t> BBa_K592009 (blue)</a:t>
            </a:r>
            <a:br>
              <a:rPr lang="en-US" dirty="0"/>
            </a:br>
            <a:r>
              <a:rPr lang="en-US" dirty="0"/>
              <a:t>RFP BBa_E1010 (red)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6563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GFP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Noninvasive fluorescent marker in living cells.</a:t>
            </a:r>
          </a:p>
          <a:p>
            <a:r>
              <a:rPr lang="en-US" sz="2400" dirty="0"/>
              <a:t>green fluorescent protein from Jelly fish (</a:t>
            </a:r>
            <a:r>
              <a:rPr lang="en-US" sz="2400" dirty="0" err="1"/>
              <a:t>Aequorea</a:t>
            </a:r>
            <a:r>
              <a:rPr lang="en-US" sz="2400" dirty="0"/>
              <a:t> </a:t>
            </a:r>
            <a:r>
              <a:rPr lang="en-US" sz="2400" dirty="0" err="1"/>
              <a:t>victoria</a:t>
            </a:r>
            <a:r>
              <a:rPr lang="en-US" sz="2400" dirty="0"/>
              <a:t>)</a:t>
            </a:r>
          </a:p>
          <a:p>
            <a:pPr lvl="1"/>
            <a:r>
              <a:rPr lang="en-US" sz="2000" dirty="0" err="1"/>
              <a:t>fluorophore</a:t>
            </a:r>
            <a:r>
              <a:rPr lang="en-US" sz="2000" dirty="0"/>
              <a:t> (</a:t>
            </a:r>
            <a:r>
              <a:rPr lang="en-US" sz="2000" dirty="0" err="1"/>
              <a:t>Ser</a:t>
            </a:r>
            <a:r>
              <a:rPr lang="en-US" sz="2000" dirty="0"/>
              <a:t>-Tyr-</a:t>
            </a:r>
            <a:r>
              <a:rPr lang="en-US" sz="2000" dirty="0" err="1"/>
              <a:t>Gly</a:t>
            </a:r>
            <a:r>
              <a:rPr lang="en-US" sz="2000" dirty="0"/>
              <a:t>), protected inside  </a:t>
            </a:r>
            <a:r>
              <a:rPr lang="el-GR" sz="2000" dirty="0"/>
              <a:t>β</a:t>
            </a:r>
            <a:r>
              <a:rPr lang="en-US" sz="2000" dirty="0"/>
              <a:t> barrel.</a:t>
            </a:r>
          </a:p>
          <a:p>
            <a:pPr lvl="1"/>
            <a:r>
              <a:rPr lang="en-US" sz="2000" dirty="0"/>
              <a:t>Mutants</a:t>
            </a:r>
          </a:p>
          <a:p>
            <a:pPr lvl="2"/>
            <a:r>
              <a:rPr lang="en-US" sz="1800" dirty="0"/>
              <a:t>EGFP, </a:t>
            </a:r>
            <a:r>
              <a:rPr lang="en-US" sz="1800" dirty="0" err="1"/>
              <a:t>yemGFP</a:t>
            </a:r>
            <a:endParaRPr lang="en-US" sz="1800" dirty="0"/>
          </a:p>
          <a:p>
            <a:pPr lvl="2"/>
            <a:r>
              <a:rPr lang="en-US" sz="1800" dirty="0"/>
              <a:t>YFP, CFP, BFP</a:t>
            </a:r>
          </a:p>
          <a:p>
            <a:pPr lvl="1"/>
            <a:r>
              <a:rPr lang="en-US" sz="2000" dirty="0"/>
              <a:t>GFPmut3b (E0040)</a:t>
            </a:r>
          </a:p>
          <a:p>
            <a:pPr lvl="2"/>
            <a:r>
              <a:rPr lang="en-US" sz="1800" dirty="0"/>
              <a:t>excitation = 501nm</a:t>
            </a:r>
          </a:p>
          <a:p>
            <a:pPr lvl="2"/>
            <a:r>
              <a:rPr lang="en-US" sz="1800" dirty="0"/>
              <a:t>emission   = 511nm</a:t>
            </a:r>
          </a:p>
          <a:p>
            <a:pPr lvl="2"/>
            <a:r>
              <a:rPr lang="en-US" sz="1800" dirty="0"/>
              <a:t>half life = 41 </a:t>
            </a:r>
            <a:r>
              <a:rPr lang="en-US" sz="1800" dirty="0" err="1"/>
              <a:t>hrs</a:t>
            </a:r>
            <a:r>
              <a:rPr lang="en-US" sz="1800" dirty="0"/>
              <a:t> (2008 </a:t>
            </a:r>
            <a:r>
              <a:rPr lang="en-US" sz="1800" dirty="0" err="1"/>
              <a:t>igem</a:t>
            </a:r>
            <a:r>
              <a:rPr lang="en-US" sz="1800" dirty="0"/>
              <a:t> </a:t>
            </a:r>
            <a:r>
              <a:rPr lang="en-US" sz="1800" dirty="0" err="1"/>
              <a:t>KULeuven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Degradation tags (LVA) &gt; 74min</a:t>
            </a:r>
          </a:p>
          <a:p>
            <a:pPr lvl="1"/>
            <a:r>
              <a:rPr lang="en-US" sz="2200" dirty="0"/>
              <a:t>485, 525nm used to reduce interference.</a:t>
            </a:r>
          </a:p>
          <a:p>
            <a:pPr lvl="1"/>
            <a:endParaRPr lang="en-US" sz="2000" dirty="0"/>
          </a:p>
        </p:txBody>
      </p:sp>
      <p:pic>
        <p:nvPicPr>
          <p:cNvPr id="1028" name="Picture 4" descr="http://upload.wikimedia.org/wikipedia/commons/f/f6/Gfp_and_fluorophor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49"/>
          <a:stretch/>
        </p:blipFill>
        <p:spPr bwMode="auto">
          <a:xfrm>
            <a:off x="5410200" y="1752600"/>
            <a:ext cx="3562927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7266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Spillover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http://greenfluorescentblog.wordpress.com/tag/lssmorange/</a:t>
            </a:r>
            <a:endParaRPr lang="en-US" dirty="0"/>
          </a:p>
        </p:txBody>
      </p:sp>
      <p:pic>
        <p:nvPicPr>
          <p:cNvPr id="2050" name="Picture 2" descr="https://greenfluorescentblog.files.wordpress.com/2012/05/gfp-mch-plots-with-filters.gif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" t="6757" r="7214" b="64720"/>
          <a:stretch/>
        </p:blipFill>
        <p:spPr bwMode="auto">
          <a:xfrm>
            <a:off x="1003553" y="1627631"/>
            <a:ext cx="7242735" cy="178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greenfluorescentblog.files.wordpress.com/2012/05/gfp-mch-plots-with-filters.gif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" t="51303" r="7214" b="14695"/>
          <a:stretch/>
        </p:blipFill>
        <p:spPr bwMode="auto">
          <a:xfrm>
            <a:off x="1003553" y="3346490"/>
            <a:ext cx="7242735" cy="21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55807" y="2423160"/>
            <a:ext cx="2350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Spill-over </a:t>
            </a:r>
            <a:br>
              <a:rPr lang="en-US" dirty="0"/>
            </a:br>
            <a:r>
              <a:rPr lang="en-US" dirty="0"/>
              <a:t>from GFP fluorescence </a:t>
            </a:r>
            <a:br>
              <a:rPr lang="en-US" dirty="0"/>
            </a:br>
            <a:r>
              <a:rPr lang="en-US" dirty="0"/>
              <a:t>to the filter 593/40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80319" y="1824228"/>
            <a:ext cx="457200" cy="3172968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524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Plate reader (</a:t>
            </a:r>
            <a:r>
              <a:rPr lang="en-US" dirty="0" err="1"/>
              <a:t>microplate</a:t>
            </a:r>
            <a:r>
              <a:rPr lang="en-US" dirty="0"/>
              <a:t> spectrophotometer)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425" y="1070927"/>
            <a:ext cx="7886700" cy="5285423"/>
          </a:xfrm>
        </p:spPr>
        <p:txBody>
          <a:bodyPr>
            <a:normAutofit/>
          </a:bodyPr>
          <a:lstStyle/>
          <a:p>
            <a:pPr marL="3484563"/>
            <a:r>
              <a:rPr lang="en-US" dirty="0"/>
              <a:t>OD (optical density): absorbance of light at 600nm wavelength.</a:t>
            </a:r>
          </a:p>
          <a:p>
            <a:pPr marL="3484563"/>
            <a:r>
              <a:rPr lang="en-US" dirty="0"/>
              <a:t>Fluorescence intensity for various wavelengths. </a:t>
            </a:r>
          </a:p>
          <a:p>
            <a:pPr marL="3484563"/>
            <a:r>
              <a:rPr lang="en-US" dirty="0"/>
              <a:t>Measurement at a series of time points.</a:t>
            </a:r>
          </a:p>
          <a:p>
            <a:pPr marL="3090863"/>
            <a:endParaRPr lang="en-US" dirty="0"/>
          </a:p>
          <a:p>
            <a:pPr marL="3090863"/>
            <a:endParaRPr lang="en-US" dirty="0"/>
          </a:p>
          <a:p>
            <a:r>
              <a:rPr lang="en-US" dirty="0"/>
              <a:t>Fluorescence/OD:</a:t>
            </a:r>
            <a:br>
              <a:rPr lang="en-US" dirty="0"/>
            </a:br>
            <a:r>
              <a:rPr lang="en-US" dirty="0" err="1"/>
              <a:t>Autofluorescence</a:t>
            </a:r>
            <a:r>
              <a:rPr lang="en-US" dirty="0"/>
              <a:t> of cells: For example, MG1655 has a strong auto-fluorescence with green light.</a:t>
            </a:r>
            <a:br>
              <a:rPr lang="en-US" dirty="0"/>
            </a:br>
            <a:r>
              <a:rPr lang="en-US" dirty="0"/>
              <a:t>OD of LB media is high. </a:t>
            </a:r>
            <a:br>
              <a:rPr lang="en-US" dirty="0"/>
            </a:br>
            <a:r>
              <a:rPr lang="en-US" dirty="0"/>
              <a:t>Linear relationship between OD and the sample concentration?</a:t>
            </a:r>
            <a:br>
              <a:rPr lang="en-US" dirty="0"/>
            </a:br>
            <a:r>
              <a:rPr lang="en-US" dirty="0"/>
              <a:t>Lag-log(logarithmic, exponential)-stationary phases?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25" y="1210491"/>
            <a:ext cx="3127247" cy="23454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1425" y="3555927"/>
            <a:ext cx="950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Tecan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6279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Cytometry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702" y="1573049"/>
            <a:ext cx="2900465" cy="2175349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841" y="1582319"/>
            <a:ext cx="3682813" cy="237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2661" y="1573049"/>
            <a:ext cx="2900465" cy="217534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71934" y="2185416"/>
            <a:ext cx="678658" cy="92354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633363" y="4106649"/>
            <a:ext cx="1501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Flow-through Chamber</a:t>
            </a:r>
          </a:p>
        </p:txBody>
      </p:sp>
      <p:cxnSp>
        <p:nvCxnSpPr>
          <p:cNvPr id="14" name="Straight Arrow Connector 13"/>
          <p:cNvCxnSpPr>
            <a:stCxn id="12" idx="0"/>
          </p:cNvCxnSpPr>
          <p:nvPr/>
        </p:nvCxnSpPr>
        <p:spPr>
          <a:xfrm flipH="1" flipV="1">
            <a:off x="6321449" y="3622115"/>
            <a:ext cx="62865" cy="4845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912489" y="4338782"/>
            <a:ext cx="1501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Flow cell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807662" y="3046699"/>
            <a:ext cx="1271397" cy="13576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73911" y="4175741"/>
            <a:ext cx="3102311" cy="229450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775721" y="2587546"/>
            <a:ext cx="678658" cy="92354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220551" y="4200670"/>
            <a:ext cx="1501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Forward </a:t>
            </a:r>
            <a:br>
              <a:rPr lang="en-US" dirty="0"/>
            </a:br>
            <a:r>
              <a:rPr lang="en-US" dirty="0"/>
              <a:t>Scatter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7099420" y="3790524"/>
            <a:ext cx="414705" cy="4049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775721" y="1265790"/>
            <a:ext cx="1501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Side Scatter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225577" y="1612622"/>
            <a:ext cx="365041" cy="1082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84260" y="4110956"/>
            <a:ext cx="659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iCyt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352881" y="4821471"/>
            <a:ext cx="2369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1200" dirty="0"/>
              <a:t>4 lasers can be installed. (488nm, 561nm)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1200" dirty="0"/>
              <a:t>PMT (photo-multiplier tube).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8" name="Picture 4" descr="http://www.i-cyt.com/images/ec800images/ec800_internal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720" y="4874155"/>
            <a:ext cx="2266950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6454379" y="6162279"/>
            <a:ext cx="1501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Optic Fiber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H="1" flipV="1">
            <a:off x="6079059" y="5927739"/>
            <a:ext cx="414705" cy="4049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28069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cytometer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306286"/>
            <a:ext cx="7909107" cy="4754880"/>
          </a:xfrm>
          <a:prstGeom prst="rect">
            <a:avLst/>
          </a:prstGeom>
        </p:spPr>
      </p:pic>
      <p:sp>
        <p:nvSpPr>
          <p:cNvPr id="37" name="Freeform 36"/>
          <p:cNvSpPr/>
          <p:nvPr/>
        </p:nvSpPr>
        <p:spPr>
          <a:xfrm>
            <a:off x="3544297" y="-283921"/>
            <a:ext cx="5846591" cy="3550864"/>
          </a:xfrm>
          <a:custGeom>
            <a:avLst/>
            <a:gdLst>
              <a:gd name="connsiteX0" fmla="*/ 79384 w 5885849"/>
              <a:gd name="connsiteY0" fmla="*/ 421079 h 4001870"/>
              <a:gd name="connsiteX1" fmla="*/ 198256 w 5885849"/>
              <a:gd name="connsiteY1" fmla="*/ 2213303 h 4001870"/>
              <a:gd name="connsiteX2" fmla="*/ 2310520 w 5885849"/>
              <a:gd name="connsiteY2" fmla="*/ 2780231 h 4001870"/>
              <a:gd name="connsiteX3" fmla="*/ 2822584 w 5885849"/>
              <a:gd name="connsiteY3" fmla="*/ 3804359 h 4001870"/>
              <a:gd name="connsiteX4" fmla="*/ 4303912 w 5885849"/>
              <a:gd name="connsiteY4" fmla="*/ 3959807 h 4001870"/>
              <a:gd name="connsiteX5" fmla="*/ 5739520 w 5885849"/>
              <a:gd name="connsiteY5" fmla="*/ 3283151 h 4001870"/>
              <a:gd name="connsiteX6" fmla="*/ 5776096 w 5885849"/>
              <a:gd name="connsiteY6" fmla="*/ 274775 h 4001870"/>
              <a:gd name="connsiteX7" fmla="*/ 5190880 w 5885849"/>
              <a:gd name="connsiteY7" fmla="*/ 137615 h 4001870"/>
              <a:gd name="connsiteX8" fmla="*/ 1999624 w 5885849"/>
              <a:gd name="connsiteY8" fmla="*/ 210767 h 4001870"/>
              <a:gd name="connsiteX9" fmla="*/ 500008 w 5885849"/>
              <a:gd name="connsiteY9" fmla="*/ 201623 h 4001870"/>
              <a:gd name="connsiteX10" fmla="*/ 61096 w 5885849"/>
              <a:gd name="connsiteY10" fmla="*/ 192479 h 4001870"/>
              <a:gd name="connsiteX11" fmla="*/ 106816 w 5885849"/>
              <a:gd name="connsiteY11" fmla="*/ 466799 h 4001870"/>
              <a:gd name="connsiteX12" fmla="*/ 79384 w 5885849"/>
              <a:gd name="connsiteY12" fmla="*/ 421079 h 4001870"/>
              <a:gd name="connsiteX0" fmla="*/ 39328 w 5845793"/>
              <a:gd name="connsiteY0" fmla="*/ 421079 h 4000309"/>
              <a:gd name="connsiteX1" fmla="*/ 158200 w 5845793"/>
              <a:gd name="connsiteY1" fmla="*/ 2213303 h 4000309"/>
              <a:gd name="connsiteX2" fmla="*/ 1584664 w 5845793"/>
              <a:gd name="connsiteY2" fmla="*/ 2825951 h 4000309"/>
              <a:gd name="connsiteX3" fmla="*/ 2782528 w 5845793"/>
              <a:gd name="connsiteY3" fmla="*/ 3804359 h 4000309"/>
              <a:gd name="connsiteX4" fmla="*/ 4263856 w 5845793"/>
              <a:gd name="connsiteY4" fmla="*/ 3959807 h 4000309"/>
              <a:gd name="connsiteX5" fmla="*/ 5699464 w 5845793"/>
              <a:gd name="connsiteY5" fmla="*/ 3283151 h 4000309"/>
              <a:gd name="connsiteX6" fmla="*/ 5736040 w 5845793"/>
              <a:gd name="connsiteY6" fmla="*/ 274775 h 4000309"/>
              <a:gd name="connsiteX7" fmla="*/ 5150824 w 5845793"/>
              <a:gd name="connsiteY7" fmla="*/ 137615 h 4000309"/>
              <a:gd name="connsiteX8" fmla="*/ 1959568 w 5845793"/>
              <a:gd name="connsiteY8" fmla="*/ 210767 h 4000309"/>
              <a:gd name="connsiteX9" fmla="*/ 459952 w 5845793"/>
              <a:gd name="connsiteY9" fmla="*/ 201623 h 4000309"/>
              <a:gd name="connsiteX10" fmla="*/ 21040 w 5845793"/>
              <a:gd name="connsiteY10" fmla="*/ 192479 h 4000309"/>
              <a:gd name="connsiteX11" fmla="*/ 66760 w 5845793"/>
              <a:gd name="connsiteY11" fmla="*/ 466799 h 4000309"/>
              <a:gd name="connsiteX12" fmla="*/ 39328 w 5845793"/>
              <a:gd name="connsiteY12" fmla="*/ 421079 h 4000309"/>
              <a:gd name="connsiteX0" fmla="*/ 39328 w 5845793"/>
              <a:gd name="connsiteY0" fmla="*/ 421079 h 4000309"/>
              <a:gd name="connsiteX1" fmla="*/ 158200 w 5845793"/>
              <a:gd name="connsiteY1" fmla="*/ 2213303 h 4000309"/>
              <a:gd name="connsiteX2" fmla="*/ 1584664 w 5845793"/>
              <a:gd name="connsiteY2" fmla="*/ 2825951 h 4000309"/>
              <a:gd name="connsiteX3" fmla="*/ 2782528 w 5845793"/>
              <a:gd name="connsiteY3" fmla="*/ 3804359 h 4000309"/>
              <a:gd name="connsiteX4" fmla="*/ 4263856 w 5845793"/>
              <a:gd name="connsiteY4" fmla="*/ 3959807 h 4000309"/>
              <a:gd name="connsiteX5" fmla="*/ 5699464 w 5845793"/>
              <a:gd name="connsiteY5" fmla="*/ 3283151 h 4000309"/>
              <a:gd name="connsiteX6" fmla="*/ 5736040 w 5845793"/>
              <a:gd name="connsiteY6" fmla="*/ 274775 h 4000309"/>
              <a:gd name="connsiteX7" fmla="*/ 5150824 w 5845793"/>
              <a:gd name="connsiteY7" fmla="*/ 137615 h 4000309"/>
              <a:gd name="connsiteX8" fmla="*/ 1959568 w 5845793"/>
              <a:gd name="connsiteY8" fmla="*/ 210767 h 4000309"/>
              <a:gd name="connsiteX9" fmla="*/ 459952 w 5845793"/>
              <a:gd name="connsiteY9" fmla="*/ 201623 h 4000309"/>
              <a:gd name="connsiteX10" fmla="*/ 21040 w 5845793"/>
              <a:gd name="connsiteY10" fmla="*/ 192479 h 4000309"/>
              <a:gd name="connsiteX11" fmla="*/ 66760 w 5845793"/>
              <a:gd name="connsiteY11" fmla="*/ 466799 h 4000309"/>
              <a:gd name="connsiteX12" fmla="*/ 39328 w 5845793"/>
              <a:gd name="connsiteY12" fmla="*/ 421079 h 4000309"/>
              <a:gd name="connsiteX0" fmla="*/ 39328 w 5840169"/>
              <a:gd name="connsiteY0" fmla="*/ 421079 h 3820858"/>
              <a:gd name="connsiteX1" fmla="*/ 158200 w 5840169"/>
              <a:gd name="connsiteY1" fmla="*/ 2213303 h 3820858"/>
              <a:gd name="connsiteX2" fmla="*/ 1584664 w 5840169"/>
              <a:gd name="connsiteY2" fmla="*/ 2825951 h 3820858"/>
              <a:gd name="connsiteX3" fmla="*/ 2782528 w 5840169"/>
              <a:gd name="connsiteY3" fmla="*/ 3804359 h 3820858"/>
              <a:gd name="connsiteX4" fmla="*/ 4346152 w 5840169"/>
              <a:gd name="connsiteY4" fmla="*/ 3429455 h 3820858"/>
              <a:gd name="connsiteX5" fmla="*/ 5699464 w 5840169"/>
              <a:gd name="connsiteY5" fmla="*/ 3283151 h 3820858"/>
              <a:gd name="connsiteX6" fmla="*/ 5736040 w 5840169"/>
              <a:gd name="connsiteY6" fmla="*/ 274775 h 3820858"/>
              <a:gd name="connsiteX7" fmla="*/ 5150824 w 5840169"/>
              <a:gd name="connsiteY7" fmla="*/ 137615 h 3820858"/>
              <a:gd name="connsiteX8" fmla="*/ 1959568 w 5840169"/>
              <a:gd name="connsiteY8" fmla="*/ 210767 h 3820858"/>
              <a:gd name="connsiteX9" fmla="*/ 459952 w 5840169"/>
              <a:gd name="connsiteY9" fmla="*/ 201623 h 3820858"/>
              <a:gd name="connsiteX10" fmla="*/ 21040 w 5840169"/>
              <a:gd name="connsiteY10" fmla="*/ 192479 h 3820858"/>
              <a:gd name="connsiteX11" fmla="*/ 66760 w 5840169"/>
              <a:gd name="connsiteY11" fmla="*/ 466799 h 3820858"/>
              <a:gd name="connsiteX12" fmla="*/ 39328 w 5840169"/>
              <a:gd name="connsiteY12" fmla="*/ 421079 h 3820858"/>
              <a:gd name="connsiteX0" fmla="*/ 39328 w 5840169"/>
              <a:gd name="connsiteY0" fmla="*/ 421079 h 3550863"/>
              <a:gd name="connsiteX1" fmla="*/ 158200 w 5840169"/>
              <a:gd name="connsiteY1" fmla="*/ 2213303 h 3550863"/>
              <a:gd name="connsiteX2" fmla="*/ 1584664 w 5840169"/>
              <a:gd name="connsiteY2" fmla="*/ 2825951 h 3550863"/>
              <a:gd name="connsiteX3" fmla="*/ 2782528 w 5840169"/>
              <a:gd name="connsiteY3" fmla="*/ 3511751 h 3550863"/>
              <a:gd name="connsiteX4" fmla="*/ 4346152 w 5840169"/>
              <a:gd name="connsiteY4" fmla="*/ 3429455 h 3550863"/>
              <a:gd name="connsiteX5" fmla="*/ 5699464 w 5840169"/>
              <a:gd name="connsiteY5" fmla="*/ 3283151 h 3550863"/>
              <a:gd name="connsiteX6" fmla="*/ 5736040 w 5840169"/>
              <a:gd name="connsiteY6" fmla="*/ 274775 h 3550863"/>
              <a:gd name="connsiteX7" fmla="*/ 5150824 w 5840169"/>
              <a:gd name="connsiteY7" fmla="*/ 137615 h 3550863"/>
              <a:gd name="connsiteX8" fmla="*/ 1959568 w 5840169"/>
              <a:gd name="connsiteY8" fmla="*/ 210767 h 3550863"/>
              <a:gd name="connsiteX9" fmla="*/ 459952 w 5840169"/>
              <a:gd name="connsiteY9" fmla="*/ 201623 h 3550863"/>
              <a:gd name="connsiteX10" fmla="*/ 21040 w 5840169"/>
              <a:gd name="connsiteY10" fmla="*/ 192479 h 3550863"/>
              <a:gd name="connsiteX11" fmla="*/ 66760 w 5840169"/>
              <a:gd name="connsiteY11" fmla="*/ 466799 h 3550863"/>
              <a:gd name="connsiteX12" fmla="*/ 39328 w 5840169"/>
              <a:gd name="connsiteY12" fmla="*/ 421079 h 3550863"/>
              <a:gd name="connsiteX0" fmla="*/ 39328 w 5840169"/>
              <a:gd name="connsiteY0" fmla="*/ 421079 h 3550863"/>
              <a:gd name="connsiteX1" fmla="*/ 158200 w 5840169"/>
              <a:gd name="connsiteY1" fmla="*/ 2213303 h 3550863"/>
              <a:gd name="connsiteX2" fmla="*/ 1584664 w 5840169"/>
              <a:gd name="connsiteY2" fmla="*/ 2825951 h 3550863"/>
              <a:gd name="connsiteX3" fmla="*/ 2782528 w 5840169"/>
              <a:gd name="connsiteY3" fmla="*/ 3511751 h 3550863"/>
              <a:gd name="connsiteX4" fmla="*/ 4346152 w 5840169"/>
              <a:gd name="connsiteY4" fmla="*/ 3429455 h 3550863"/>
              <a:gd name="connsiteX5" fmla="*/ 5699464 w 5840169"/>
              <a:gd name="connsiteY5" fmla="*/ 3283151 h 3550863"/>
              <a:gd name="connsiteX6" fmla="*/ 5736040 w 5840169"/>
              <a:gd name="connsiteY6" fmla="*/ 274775 h 3550863"/>
              <a:gd name="connsiteX7" fmla="*/ 5150824 w 5840169"/>
              <a:gd name="connsiteY7" fmla="*/ 137615 h 3550863"/>
              <a:gd name="connsiteX8" fmla="*/ 1959568 w 5840169"/>
              <a:gd name="connsiteY8" fmla="*/ 210767 h 3550863"/>
              <a:gd name="connsiteX9" fmla="*/ 459952 w 5840169"/>
              <a:gd name="connsiteY9" fmla="*/ 201623 h 3550863"/>
              <a:gd name="connsiteX10" fmla="*/ 21040 w 5840169"/>
              <a:gd name="connsiteY10" fmla="*/ 192479 h 3550863"/>
              <a:gd name="connsiteX11" fmla="*/ 66760 w 5840169"/>
              <a:gd name="connsiteY11" fmla="*/ 466799 h 3550863"/>
              <a:gd name="connsiteX12" fmla="*/ 39328 w 5840169"/>
              <a:gd name="connsiteY12" fmla="*/ 421079 h 3550863"/>
              <a:gd name="connsiteX0" fmla="*/ 39328 w 5818336"/>
              <a:gd name="connsiteY0" fmla="*/ 421079 h 3550863"/>
              <a:gd name="connsiteX1" fmla="*/ 158200 w 5818336"/>
              <a:gd name="connsiteY1" fmla="*/ 2213303 h 3550863"/>
              <a:gd name="connsiteX2" fmla="*/ 1584664 w 5818336"/>
              <a:gd name="connsiteY2" fmla="*/ 2825951 h 3550863"/>
              <a:gd name="connsiteX3" fmla="*/ 2782528 w 5818336"/>
              <a:gd name="connsiteY3" fmla="*/ 3511751 h 3550863"/>
              <a:gd name="connsiteX4" fmla="*/ 4346152 w 5818336"/>
              <a:gd name="connsiteY4" fmla="*/ 3429455 h 3550863"/>
              <a:gd name="connsiteX5" fmla="*/ 5662888 w 5818336"/>
              <a:gd name="connsiteY5" fmla="*/ 3283151 h 3550863"/>
              <a:gd name="connsiteX6" fmla="*/ 5736040 w 5818336"/>
              <a:gd name="connsiteY6" fmla="*/ 274775 h 3550863"/>
              <a:gd name="connsiteX7" fmla="*/ 5150824 w 5818336"/>
              <a:gd name="connsiteY7" fmla="*/ 137615 h 3550863"/>
              <a:gd name="connsiteX8" fmla="*/ 1959568 w 5818336"/>
              <a:gd name="connsiteY8" fmla="*/ 210767 h 3550863"/>
              <a:gd name="connsiteX9" fmla="*/ 459952 w 5818336"/>
              <a:gd name="connsiteY9" fmla="*/ 201623 h 3550863"/>
              <a:gd name="connsiteX10" fmla="*/ 21040 w 5818336"/>
              <a:gd name="connsiteY10" fmla="*/ 192479 h 3550863"/>
              <a:gd name="connsiteX11" fmla="*/ 66760 w 5818336"/>
              <a:gd name="connsiteY11" fmla="*/ 466799 h 3550863"/>
              <a:gd name="connsiteX12" fmla="*/ 39328 w 5818336"/>
              <a:gd name="connsiteY12" fmla="*/ 421079 h 3550863"/>
              <a:gd name="connsiteX0" fmla="*/ 1244 w 5880836"/>
              <a:gd name="connsiteY0" fmla="*/ 51008 h 3985464"/>
              <a:gd name="connsiteX1" fmla="*/ 220700 w 5880836"/>
              <a:gd name="connsiteY1" fmla="*/ 2647904 h 3985464"/>
              <a:gd name="connsiteX2" fmla="*/ 1647164 w 5880836"/>
              <a:gd name="connsiteY2" fmla="*/ 3260552 h 3985464"/>
              <a:gd name="connsiteX3" fmla="*/ 2845028 w 5880836"/>
              <a:gd name="connsiteY3" fmla="*/ 3946352 h 3985464"/>
              <a:gd name="connsiteX4" fmla="*/ 4408652 w 5880836"/>
              <a:gd name="connsiteY4" fmla="*/ 3864056 h 3985464"/>
              <a:gd name="connsiteX5" fmla="*/ 5725388 w 5880836"/>
              <a:gd name="connsiteY5" fmla="*/ 3717752 h 3985464"/>
              <a:gd name="connsiteX6" fmla="*/ 5798540 w 5880836"/>
              <a:gd name="connsiteY6" fmla="*/ 709376 h 3985464"/>
              <a:gd name="connsiteX7" fmla="*/ 5213324 w 5880836"/>
              <a:gd name="connsiteY7" fmla="*/ 572216 h 3985464"/>
              <a:gd name="connsiteX8" fmla="*/ 2022068 w 5880836"/>
              <a:gd name="connsiteY8" fmla="*/ 645368 h 3985464"/>
              <a:gd name="connsiteX9" fmla="*/ 522452 w 5880836"/>
              <a:gd name="connsiteY9" fmla="*/ 636224 h 3985464"/>
              <a:gd name="connsiteX10" fmla="*/ 83540 w 5880836"/>
              <a:gd name="connsiteY10" fmla="*/ 627080 h 3985464"/>
              <a:gd name="connsiteX11" fmla="*/ 129260 w 5880836"/>
              <a:gd name="connsiteY11" fmla="*/ 901400 h 3985464"/>
              <a:gd name="connsiteX12" fmla="*/ 1244 w 5880836"/>
              <a:gd name="connsiteY12" fmla="*/ 51008 h 3985464"/>
              <a:gd name="connsiteX0" fmla="*/ 4478 w 5884070"/>
              <a:gd name="connsiteY0" fmla="*/ 100148 h 4034604"/>
              <a:gd name="connsiteX1" fmla="*/ 223934 w 5884070"/>
              <a:gd name="connsiteY1" fmla="*/ 2697044 h 4034604"/>
              <a:gd name="connsiteX2" fmla="*/ 1650398 w 5884070"/>
              <a:gd name="connsiteY2" fmla="*/ 3309692 h 4034604"/>
              <a:gd name="connsiteX3" fmla="*/ 2848262 w 5884070"/>
              <a:gd name="connsiteY3" fmla="*/ 3995492 h 4034604"/>
              <a:gd name="connsiteX4" fmla="*/ 4411886 w 5884070"/>
              <a:gd name="connsiteY4" fmla="*/ 3913196 h 4034604"/>
              <a:gd name="connsiteX5" fmla="*/ 5728622 w 5884070"/>
              <a:gd name="connsiteY5" fmla="*/ 3766892 h 4034604"/>
              <a:gd name="connsiteX6" fmla="*/ 5801774 w 5884070"/>
              <a:gd name="connsiteY6" fmla="*/ 758516 h 4034604"/>
              <a:gd name="connsiteX7" fmla="*/ 5216558 w 5884070"/>
              <a:gd name="connsiteY7" fmla="*/ 621356 h 4034604"/>
              <a:gd name="connsiteX8" fmla="*/ 2025302 w 5884070"/>
              <a:gd name="connsiteY8" fmla="*/ 694508 h 4034604"/>
              <a:gd name="connsiteX9" fmla="*/ 525686 w 5884070"/>
              <a:gd name="connsiteY9" fmla="*/ 685364 h 4034604"/>
              <a:gd name="connsiteX10" fmla="*/ 86774 w 5884070"/>
              <a:gd name="connsiteY10" fmla="*/ 676220 h 4034604"/>
              <a:gd name="connsiteX11" fmla="*/ 223934 w 5884070"/>
              <a:gd name="connsiteY11" fmla="*/ 548204 h 4034604"/>
              <a:gd name="connsiteX12" fmla="*/ 4478 w 5884070"/>
              <a:gd name="connsiteY12" fmla="*/ 100148 h 4034604"/>
              <a:gd name="connsiteX0" fmla="*/ 9006 w 5888598"/>
              <a:gd name="connsiteY0" fmla="*/ 81067 h 4015523"/>
              <a:gd name="connsiteX1" fmla="*/ 228462 w 5888598"/>
              <a:gd name="connsiteY1" fmla="*/ 2677963 h 4015523"/>
              <a:gd name="connsiteX2" fmla="*/ 1654926 w 5888598"/>
              <a:gd name="connsiteY2" fmla="*/ 3290611 h 4015523"/>
              <a:gd name="connsiteX3" fmla="*/ 2852790 w 5888598"/>
              <a:gd name="connsiteY3" fmla="*/ 3976411 h 4015523"/>
              <a:gd name="connsiteX4" fmla="*/ 4416414 w 5888598"/>
              <a:gd name="connsiteY4" fmla="*/ 3894115 h 4015523"/>
              <a:gd name="connsiteX5" fmla="*/ 5733150 w 5888598"/>
              <a:gd name="connsiteY5" fmla="*/ 3747811 h 4015523"/>
              <a:gd name="connsiteX6" fmla="*/ 5806302 w 5888598"/>
              <a:gd name="connsiteY6" fmla="*/ 739435 h 4015523"/>
              <a:gd name="connsiteX7" fmla="*/ 5221086 w 5888598"/>
              <a:gd name="connsiteY7" fmla="*/ 602275 h 4015523"/>
              <a:gd name="connsiteX8" fmla="*/ 2029830 w 5888598"/>
              <a:gd name="connsiteY8" fmla="*/ 675427 h 4015523"/>
              <a:gd name="connsiteX9" fmla="*/ 530214 w 5888598"/>
              <a:gd name="connsiteY9" fmla="*/ 666283 h 4015523"/>
              <a:gd name="connsiteX10" fmla="*/ 91302 w 5888598"/>
              <a:gd name="connsiteY10" fmla="*/ 657139 h 4015523"/>
              <a:gd name="connsiteX11" fmla="*/ 9006 w 5888598"/>
              <a:gd name="connsiteY11" fmla="*/ 81067 h 4015523"/>
              <a:gd name="connsiteX0" fmla="*/ 49295 w 5846591"/>
              <a:gd name="connsiteY0" fmla="*/ 192480 h 3550864"/>
              <a:gd name="connsiteX1" fmla="*/ 186455 w 5846591"/>
              <a:gd name="connsiteY1" fmla="*/ 2213304 h 3550864"/>
              <a:gd name="connsiteX2" fmla="*/ 1612919 w 5846591"/>
              <a:gd name="connsiteY2" fmla="*/ 2825952 h 3550864"/>
              <a:gd name="connsiteX3" fmla="*/ 2810783 w 5846591"/>
              <a:gd name="connsiteY3" fmla="*/ 3511752 h 3550864"/>
              <a:gd name="connsiteX4" fmla="*/ 4374407 w 5846591"/>
              <a:gd name="connsiteY4" fmla="*/ 3429456 h 3550864"/>
              <a:gd name="connsiteX5" fmla="*/ 5691143 w 5846591"/>
              <a:gd name="connsiteY5" fmla="*/ 3283152 h 3550864"/>
              <a:gd name="connsiteX6" fmla="*/ 5764295 w 5846591"/>
              <a:gd name="connsiteY6" fmla="*/ 274776 h 3550864"/>
              <a:gd name="connsiteX7" fmla="*/ 5179079 w 5846591"/>
              <a:gd name="connsiteY7" fmla="*/ 137616 h 3550864"/>
              <a:gd name="connsiteX8" fmla="*/ 1987823 w 5846591"/>
              <a:gd name="connsiteY8" fmla="*/ 210768 h 3550864"/>
              <a:gd name="connsiteX9" fmla="*/ 488207 w 5846591"/>
              <a:gd name="connsiteY9" fmla="*/ 201624 h 3550864"/>
              <a:gd name="connsiteX10" fmla="*/ 49295 w 5846591"/>
              <a:gd name="connsiteY10" fmla="*/ 192480 h 355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46591" h="3550864">
                <a:moveTo>
                  <a:pt x="49295" y="192480"/>
                </a:moveTo>
                <a:cubicBezTo>
                  <a:pt x="-997" y="527760"/>
                  <a:pt x="-74149" y="1774392"/>
                  <a:pt x="186455" y="2213304"/>
                </a:cubicBezTo>
                <a:cubicBezTo>
                  <a:pt x="447059" y="2652216"/>
                  <a:pt x="1294403" y="2417520"/>
                  <a:pt x="1612919" y="2825952"/>
                </a:cubicBezTo>
                <a:cubicBezTo>
                  <a:pt x="1931435" y="3234384"/>
                  <a:pt x="2350535" y="3411168"/>
                  <a:pt x="2810783" y="3511752"/>
                </a:cubicBezTo>
                <a:cubicBezTo>
                  <a:pt x="3271031" y="3612336"/>
                  <a:pt x="3894347" y="3467556"/>
                  <a:pt x="4374407" y="3429456"/>
                </a:cubicBezTo>
                <a:cubicBezTo>
                  <a:pt x="4854467" y="3391356"/>
                  <a:pt x="5459495" y="3808932"/>
                  <a:pt x="5691143" y="3283152"/>
                </a:cubicBezTo>
                <a:cubicBezTo>
                  <a:pt x="5922791" y="2757372"/>
                  <a:pt x="5849639" y="799032"/>
                  <a:pt x="5764295" y="274776"/>
                </a:cubicBezTo>
                <a:cubicBezTo>
                  <a:pt x="5678951" y="-249480"/>
                  <a:pt x="5179079" y="137616"/>
                  <a:pt x="5179079" y="137616"/>
                </a:cubicBezTo>
                <a:lnTo>
                  <a:pt x="1987823" y="210768"/>
                </a:lnTo>
                <a:lnTo>
                  <a:pt x="488207" y="201624"/>
                </a:lnTo>
                <a:cubicBezTo>
                  <a:pt x="165119" y="198576"/>
                  <a:pt x="114827" y="148284"/>
                  <a:pt x="49295" y="192480"/>
                </a:cubicBezTo>
                <a:close/>
              </a:path>
            </a:pathLst>
          </a:cu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5" descr="C:\Users\kkim\Downloads\sbol\Forward_Open_Reading_Fram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792" y="636079"/>
            <a:ext cx="722212" cy="697770"/>
          </a:xfrm>
          <a:prstGeom prst="rect">
            <a:avLst/>
          </a:prstGeom>
          <a:noFill/>
          <a:extLst/>
        </p:spPr>
      </p:pic>
      <p:pic>
        <p:nvPicPr>
          <p:cNvPr id="32" name="Picture 6" descr="C:\Users\kkim\Downloads\sbol\Forward_Terminator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535" y="636079"/>
            <a:ext cx="722212" cy="69777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33" name="Picture 4" descr="C:\Users\kkim\Downloads\sbol\Forward_Translation_Start_Site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039" y="636265"/>
            <a:ext cx="722019" cy="697584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4" b="45291"/>
          <a:stretch/>
        </p:blipFill>
        <p:spPr>
          <a:xfrm>
            <a:off x="4312515" y="504226"/>
            <a:ext cx="636525" cy="540512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3916852" y="989014"/>
            <a:ext cx="1619281" cy="4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005289" y="1403001"/>
            <a:ext cx="0" cy="657577"/>
          </a:xfrm>
          <a:prstGeom prst="straightConnector1">
            <a:avLst/>
          </a:prstGeom>
          <a:ln>
            <a:prstDash val="soli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5" descr="C:\Users\kkim\Downloads\sbol\Forward_Open_Reading_Fram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645" y="631421"/>
            <a:ext cx="722212" cy="697770"/>
          </a:xfrm>
          <a:prstGeom prst="rect">
            <a:avLst/>
          </a:prstGeom>
          <a:noFill/>
          <a:extLst/>
        </p:spPr>
      </p:pic>
      <p:cxnSp>
        <p:nvCxnSpPr>
          <p:cNvPr id="17" name="Straight Connector 16"/>
          <p:cNvCxnSpPr/>
          <p:nvPr/>
        </p:nvCxnSpPr>
        <p:spPr>
          <a:xfrm flipV="1">
            <a:off x="5234135" y="2505913"/>
            <a:ext cx="1619281" cy="4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4" descr="C:\Users\kkim\Downloads\sbol\Forward_Translation_Start_Sit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523" y="2157214"/>
            <a:ext cx="722019" cy="697584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9" name="Picture 5" descr="C:\Users\kkim\Downloads\sbol\Forward_Open_Reading_Fram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175" y="2157214"/>
            <a:ext cx="722212" cy="697770"/>
          </a:xfrm>
          <a:prstGeom prst="rect">
            <a:avLst/>
          </a:prstGeom>
          <a:noFill/>
          <a:extLst/>
        </p:spPr>
      </p:pic>
      <p:pic>
        <p:nvPicPr>
          <p:cNvPr id="20" name="Picture 6" descr="C:\Users\kkim\Downloads\sbol\Forward_Terminator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641" y="2138795"/>
            <a:ext cx="722212" cy="697770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25" name="TextBox 24"/>
          <p:cNvSpPr txBox="1"/>
          <p:nvPr/>
        </p:nvSpPr>
        <p:spPr>
          <a:xfrm>
            <a:off x="5417277" y="2601545"/>
            <a:ext cx="3535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 </a:t>
            </a:r>
            <a:r>
              <a:rPr lang="en-US" i="1" dirty="0" err="1"/>
              <a:t>plux</a:t>
            </a:r>
            <a:r>
              <a:rPr lang="en-US" sz="1800" i="1" dirty="0"/>
              <a:t>         RBS        RFP  Terminator     </a:t>
            </a:r>
            <a:endParaRPr lang="en-US" sz="1400" i="1" baseline="-250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854" y="1890930"/>
            <a:ext cx="636525" cy="1229966"/>
          </a:xfrm>
          <a:prstGeom prst="rect">
            <a:avLst/>
          </a:prstGeom>
        </p:spPr>
      </p:pic>
      <p:pic>
        <p:nvPicPr>
          <p:cNvPr id="35" name="Picture 4" descr="C:\Users\kkim\Downloads\sbol\Forward_Translation_Start_Site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599" y="631514"/>
            <a:ext cx="722019" cy="697584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34" name="TextBox 33"/>
          <p:cNvSpPr txBox="1"/>
          <p:nvPr/>
        </p:nvSpPr>
        <p:spPr>
          <a:xfrm>
            <a:off x="3975301" y="1044738"/>
            <a:ext cx="4977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       </a:t>
            </a:r>
            <a:r>
              <a:rPr lang="en-US" i="1" dirty="0" err="1"/>
              <a:t>ptet</a:t>
            </a:r>
            <a:r>
              <a:rPr lang="en-US" sz="1800" i="1" dirty="0"/>
              <a:t>       RBS      </a:t>
            </a:r>
            <a:r>
              <a:rPr lang="en-US" sz="1800" i="1" dirty="0" err="1"/>
              <a:t>luxR</a:t>
            </a:r>
            <a:r>
              <a:rPr lang="en-US" sz="1800" i="1" dirty="0"/>
              <a:t>      RBS    GFP      Terminator     </a:t>
            </a:r>
            <a:endParaRPr lang="en-US" sz="1400" i="1" baseline="-25000" dirty="0"/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6087774" y="1731789"/>
            <a:ext cx="948019" cy="10533"/>
          </a:xfrm>
          <a:prstGeom prst="straightConnector1">
            <a:avLst/>
          </a:prstGeom>
          <a:ln>
            <a:prstDash val="soli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984290" y="1555319"/>
            <a:ext cx="81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AHL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19272" y="3566160"/>
            <a:ext cx="597580" cy="369332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FS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653687" y="2836565"/>
            <a:ext cx="597580" cy="369332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SS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810512" y="3499060"/>
            <a:ext cx="761051" cy="646331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FS Peak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572000" y="3577222"/>
            <a:ext cx="597580" cy="369332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GFP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208028" y="5177770"/>
            <a:ext cx="597580" cy="369332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RFP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033197" y="4166570"/>
            <a:ext cx="597580" cy="369332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RFP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572000" y="5177770"/>
            <a:ext cx="597580" cy="369332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GFP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736842" y="4379976"/>
            <a:ext cx="167759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Compensation Matrix</a:t>
            </a:r>
          </a:p>
        </p:txBody>
      </p:sp>
    </p:spTree>
    <p:extLst>
      <p:ext uri="{BB962C8B-B14F-4D97-AF65-F5344CB8AC3E}">
        <p14:creationId xmlns:p14="http://schemas.microsoft.com/office/powerpoint/2010/main" val="1491741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 circuit stability vs. gene expression levels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28794"/>
          <a:stretch/>
        </p:blipFill>
        <p:spPr>
          <a:xfrm>
            <a:off x="751497" y="1208437"/>
            <a:ext cx="5916765" cy="5149968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2418857" y="2138620"/>
            <a:ext cx="1425388" cy="363092"/>
          </a:xfrm>
          <a:custGeom>
            <a:avLst/>
            <a:gdLst>
              <a:gd name="connsiteX0" fmla="*/ 0 w 1425388"/>
              <a:gd name="connsiteY0" fmla="*/ 0 h 363092"/>
              <a:gd name="connsiteX1" fmla="*/ 712694 w 1425388"/>
              <a:gd name="connsiteY1" fmla="*/ 363071 h 363092"/>
              <a:gd name="connsiteX2" fmla="*/ 1425388 w 1425388"/>
              <a:gd name="connsiteY2" fmla="*/ 13447 h 363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5388" h="363092">
                <a:moveTo>
                  <a:pt x="0" y="0"/>
                </a:moveTo>
                <a:cubicBezTo>
                  <a:pt x="237564" y="180415"/>
                  <a:pt x="475129" y="360830"/>
                  <a:pt x="712694" y="363071"/>
                </a:cubicBezTo>
                <a:cubicBezTo>
                  <a:pt x="950259" y="365312"/>
                  <a:pt x="1187823" y="189379"/>
                  <a:pt x="1425388" y="13447"/>
                </a:cubicBezTo>
              </a:path>
            </a:pathLst>
          </a:custGeom>
          <a:noFill/>
          <a:ln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3534963" y="2501712"/>
            <a:ext cx="309282" cy="376496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732470" y="2751457"/>
            <a:ext cx="726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AHL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81344" y="2212848"/>
            <a:ext cx="26517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LuxR</a:t>
            </a:r>
            <a:r>
              <a:rPr lang="en-US" sz="1600" dirty="0"/>
              <a:t> – from bacteria found in the ocean (</a:t>
            </a:r>
            <a:r>
              <a:rPr lang="en-US" sz="1600" i="1" dirty="0"/>
              <a:t>vibrio </a:t>
            </a:r>
            <a:r>
              <a:rPr lang="en-US" sz="1600" i="1" dirty="0" err="1"/>
              <a:t>fischeri</a:t>
            </a:r>
            <a:r>
              <a:rPr lang="en-US" sz="1600" dirty="0"/>
              <a:t>).</a:t>
            </a:r>
          </a:p>
          <a:p>
            <a:r>
              <a:rPr lang="en-US" sz="1600" dirty="0"/>
              <a:t>Regulates luciferase.</a:t>
            </a:r>
          </a:p>
          <a:p>
            <a:endParaRPr lang="en-US" sz="1600" dirty="0"/>
          </a:p>
          <a:p>
            <a:r>
              <a:rPr lang="en-US" sz="1600" dirty="0" err="1"/>
              <a:t>TetR</a:t>
            </a:r>
            <a:r>
              <a:rPr lang="en-US" sz="1600" dirty="0"/>
              <a:t> – </a:t>
            </a:r>
            <a:r>
              <a:rPr lang="en-US" sz="1600" dirty="0" err="1"/>
              <a:t>Tet</a:t>
            </a:r>
            <a:r>
              <a:rPr lang="en-US" sz="1600" dirty="0"/>
              <a:t> repressor protein that binds to tetracycline, or its homolog, </a:t>
            </a:r>
            <a:r>
              <a:rPr lang="en-US" sz="1600" dirty="0" err="1"/>
              <a:t>ATc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6837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 circuit stability vs. expression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106" y="1476520"/>
            <a:ext cx="609854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22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Fitness is inversely related to the total gene expression levels. </a:t>
            </a:r>
          </a:p>
          <a:p>
            <a:r>
              <a:rPr lang="en-US" dirty="0"/>
              <a:t>Fitness landscape design can enhance gene circuit stability.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1517008" y="2332302"/>
            <a:ext cx="6621825" cy="2247604"/>
            <a:chOff x="1517008" y="2332302"/>
            <a:chExt cx="6621825" cy="2247604"/>
          </a:xfrm>
        </p:grpSpPr>
        <p:grpSp>
          <p:nvGrpSpPr>
            <p:cNvPr id="7" name="Group 6"/>
            <p:cNvGrpSpPr/>
            <p:nvPr/>
          </p:nvGrpSpPr>
          <p:grpSpPr>
            <a:xfrm>
              <a:off x="1905994" y="2606135"/>
              <a:ext cx="6232839" cy="1973771"/>
              <a:chOff x="18637066" y="22978871"/>
              <a:chExt cx="6232839" cy="1973771"/>
            </a:xfrm>
          </p:grpSpPr>
          <p:pic>
            <p:nvPicPr>
              <p:cNvPr id="9" name="Picture 5" descr="C:\Users\kkim\Downloads\sbol\Forward_Open_Reading_Frame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209861" y="22978871"/>
                <a:ext cx="719329" cy="719329"/>
              </a:xfrm>
              <a:prstGeom prst="rect">
                <a:avLst/>
              </a:prstGeom>
              <a:solidFill>
                <a:schemeClr val="bg1"/>
              </a:solidFill>
              <a:extLst/>
            </p:spPr>
          </p:pic>
          <p:pic>
            <p:nvPicPr>
              <p:cNvPr id="10" name="Picture 6" descr="C:\Users\kkim\Downloads\sbol\Forward_Terminator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25015" y="22978871"/>
                <a:ext cx="719329" cy="719329"/>
              </a:xfrm>
              <a:prstGeom prst="rect">
                <a:avLst/>
              </a:prstGeom>
              <a:solidFill>
                <a:schemeClr val="bg1"/>
              </a:solidFill>
              <a:extLst/>
            </p:spPr>
          </p:pic>
          <p:pic>
            <p:nvPicPr>
              <p:cNvPr id="11" name="Picture 4" descr="C:\Users\kkim\Downloads\sbol\Forward_Translation_Start_Site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01330" y="22979063"/>
                <a:ext cx="719137" cy="719137"/>
              </a:xfrm>
              <a:prstGeom prst="rect">
                <a:avLst/>
              </a:prstGeom>
              <a:solidFill>
                <a:schemeClr val="bg1"/>
              </a:solidFill>
              <a:extLst/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18637066" y="23375921"/>
                <a:ext cx="47102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err="1"/>
                  <a:t>p</a:t>
                </a:r>
                <a:r>
                  <a:rPr lang="en-US" sz="1800" i="1" dirty="0" err="1"/>
                  <a:t>tet</a:t>
                </a:r>
                <a:r>
                  <a:rPr lang="en-US" sz="1800" i="1" dirty="0"/>
                  <a:t>          RBS       </a:t>
                </a:r>
                <a:r>
                  <a:rPr lang="en-US" i="1" dirty="0" err="1"/>
                  <a:t>araC</a:t>
                </a:r>
                <a:r>
                  <a:rPr lang="en-US" sz="1800" i="1" dirty="0"/>
                  <a:t>   Terminator  </a:t>
                </a:r>
                <a:endParaRPr lang="en-US" sz="1400" i="1" dirty="0"/>
              </a:p>
            </p:txBody>
          </p:sp>
          <p:pic>
            <p:nvPicPr>
              <p:cNvPr id="16" name="Picture 5" descr="C:\Users\kkim\Downloads\sbol\Forward_Open_Reading_Frame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61522" y="24162024"/>
                <a:ext cx="719329" cy="719329"/>
              </a:xfrm>
              <a:prstGeom prst="rect">
                <a:avLst/>
              </a:prstGeom>
              <a:noFill/>
              <a:extLst/>
            </p:spPr>
          </p:pic>
          <p:pic>
            <p:nvPicPr>
              <p:cNvPr id="17" name="Picture 6" descr="C:\Users\kkim\Downloads\sbol\Forward_Terminator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326600" y="24162024"/>
                <a:ext cx="719329" cy="719329"/>
              </a:xfrm>
              <a:prstGeom prst="rect">
                <a:avLst/>
              </a:prstGeom>
              <a:solidFill>
                <a:schemeClr val="bg1"/>
              </a:solidFill>
              <a:extLst/>
            </p:spPr>
          </p:pic>
          <p:pic>
            <p:nvPicPr>
              <p:cNvPr id="18" name="Picture 4" descr="C:\Users\kkim\Downloads\sbol\Forward_Translation_Start_Site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952991" y="24162216"/>
                <a:ext cx="719137" cy="719137"/>
              </a:xfrm>
              <a:prstGeom prst="rect">
                <a:avLst/>
              </a:prstGeom>
              <a:solidFill>
                <a:schemeClr val="bg1"/>
              </a:solidFill>
              <a:extLst/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19912423" y="24583310"/>
                <a:ext cx="49574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/>
                  <a:t>p</a:t>
                </a:r>
                <a:r>
                  <a:rPr lang="en-US" sz="1800" i="1" dirty="0"/>
                  <a:t>ara/lac       RBS      RFP   Terminator     </a:t>
                </a:r>
                <a:endParaRPr lang="en-US" sz="1400" i="1" baseline="-25000" dirty="0"/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>
                <a:off x="20511477" y="23698200"/>
                <a:ext cx="0" cy="365760"/>
              </a:xfrm>
              <a:prstGeom prst="line">
                <a:avLst/>
              </a:prstGeom>
              <a:ln w="28575"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7868" y="2332302"/>
              <a:ext cx="633984" cy="1267968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 flipV="1">
              <a:off x="1517008" y="2965799"/>
              <a:ext cx="1612818" cy="4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64" b="45291"/>
            <a:stretch/>
          </p:blipFill>
          <p:spPr>
            <a:xfrm>
              <a:off x="3517219" y="3653362"/>
              <a:ext cx="633984" cy="557212"/>
            </a:xfrm>
            <a:prstGeom prst="rect">
              <a:avLst/>
            </a:prstGeom>
          </p:spPr>
        </p:pic>
        <p:cxnSp>
          <p:nvCxnSpPr>
            <p:cNvPr id="33" name="Straight Connector 32"/>
            <p:cNvCxnSpPr/>
            <p:nvPr/>
          </p:nvCxnSpPr>
          <p:spPr>
            <a:xfrm flipV="1">
              <a:off x="3123136" y="4153128"/>
              <a:ext cx="1612818" cy="4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2420471" y="4578127"/>
            <a:ext cx="5217458" cy="1499944"/>
            <a:chOff x="2420471" y="4578127"/>
            <a:chExt cx="5217458" cy="1499944"/>
          </a:xfrm>
        </p:grpSpPr>
        <p:sp>
          <p:nvSpPr>
            <p:cNvPr id="34" name="Rectangle 33"/>
            <p:cNvSpPr/>
            <p:nvPr/>
          </p:nvSpPr>
          <p:spPr>
            <a:xfrm>
              <a:off x="2420471" y="5417963"/>
              <a:ext cx="5217458" cy="6601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Supplementary Gene Circuit</a:t>
              </a:r>
              <a:endParaRPr lang="en-US" dirty="0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4813272" y="4579906"/>
              <a:ext cx="0" cy="677894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3657142" y="4578127"/>
              <a:ext cx="0" cy="679673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1672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Fitness is inversely related to the total gene expression levels. </a:t>
            </a:r>
          </a:p>
          <a:p>
            <a:r>
              <a:rPr lang="en-US" dirty="0"/>
              <a:t>Fitness landscape design can enhance gene circuit stability.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517008" y="2332302"/>
            <a:ext cx="6621825" cy="4101221"/>
            <a:chOff x="1517008" y="2332302"/>
            <a:chExt cx="6621825" cy="4101221"/>
          </a:xfrm>
        </p:grpSpPr>
        <p:grpSp>
          <p:nvGrpSpPr>
            <p:cNvPr id="7" name="Group 6"/>
            <p:cNvGrpSpPr/>
            <p:nvPr/>
          </p:nvGrpSpPr>
          <p:grpSpPr>
            <a:xfrm>
              <a:off x="1905994" y="2606135"/>
              <a:ext cx="6232839" cy="1973771"/>
              <a:chOff x="18637066" y="22978871"/>
              <a:chExt cx="6232839" cy="1973771"/>
            </a:xfrm>
          </p:grpSpPr>
          <p:pic>
            <p:nvPicPr>
              <p:cNvPr id="9" name="Picture 5" descr="C:\Users\kkim\Downloads\sbol\Forward_Open_Reading_Frame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209861" y="22978871"/>
                <a:ext cx="719329" cy="719329"/>
              </a:xfrm>
              <a:prstGeom prst="rect">
                <a:avLst/>
              </a:prstGeom>
              <a:solidFill>
                <a:schemeClr val="bg1"/>
              </a:solidFill>
              <a:extLst/>
            </p:spPr>
          </p:pic>
          <p:pic>
            <p:nvPicPr>
              <p:cNvPr id="10" name="Picture 6" descr="C:\Users\kkim\Downloads\sbol\Forward_Terminator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25015" y="22978871"/>
                <a:ext cx="719329" cy="719329"/>
              </a:xfrm>
              <a:prstGeom prst="rect">
                <a:avLst/>
              </a:prstGeom>
              <a:solidFill>
                <a:schemeClr val="bg1"/>
              </a:solidFill>
              <a:extLst/>
            </p:spPr>
          </p:pic>
          <p:pic>
            <p:nvPicPr>
              <p:cNvPr id="11" name="Picture 4" descr="C:\Users\kkim\Downloads\sbol\Forward_Translation_Start_Site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01330" y="22979063"/>
                <a:ext cx="719137" cy="719137"/>
              </a:xfrm>
              <a:prstGeom prst="rect">
                <a:avLst/>
              </a:prstGeom>
              <a:solidFill>
                <a:schemeClr val="bg1"/>
              </a:solidFill>
              <a:extLst/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18637066" y="23375921"/>
                <a:ext cx="47102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err="1"/>
                  <a:t>p</a:t>
                </a:r>
                <a:r>
                  <a:rPr lang="en-US" sz="1800" i="1" dirty="0" err="1"/>
                  <a:t>tet</a:t>
                </a:r>
                <a:r>
                  <a:rPr lang="en-US" sz="1800" i="1" dirty="0"/>
                  <a:t>          RBS       </a:t>
                </a:r>
                <a:r>
                  <a:rPr lang="en-US" i="1" dirty="0" err="1"/>
                  <a:t>araC</a:t>
                </a:r>
                <a:r>
                  <a:rPr lang="en-US" sz="1800" i="1" dirty="0"/>
                  <a:t>   Terminator  </a:t>
                </a:r>
                <a:endParaRPr lang="en-US" sz="1400" i="1" dirty="0"/>
              </a:p>
            </p:txBody>
          </p:sp>
          <p:pic>
            <p:nvPicPr>
              <p:cNvPr id="16" name="Picture 5" descr="C:\Users\kkim\Downloads\sbol\Forward_Open_Reading_Frame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360766" y="24162024"/>
                <a:ext cx="719329" cy="719329"/>
              </a:xfrm>
              <a:prstGeom prst="rect">
                <a:avLst/>
              </a:prstGeom>
              <a:noFill/>
              <a:extLst/>
            </p:spPr>
          </p:pic>
          <p:pic>
            <p:nvPicPr>
              <p:cNvPr id="17" name="Picture 6" descr="C:\Users\kkim\Downloads\sbol\Forward_Terminator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25844" y="24162024"/>
                <a:ext cx="719329" cy="719329"/>
              </a:xfrm>
              <a:prstGeom prst="rect">
                <a:avLst/>
              </a:prstGeom>
              <a:solidFill>
                <a:schemeClr val="bg1"/>
              </a:solidFill>
              <a:extLst/>
            </p:spPr>
          </p:pic>
          <p:pic>
            <p:nvPicPr>
              <p:cNvPr id="18" name="Picture 4" descr="C:\Users\kkim\Downloads\sbol\Forward_Translation_Start_Site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952991" y="24162216"/>
                <a:ext cx="719137" cy="719137"/>
              </a:xfrm>
              <a:prstGeom prst="rect">
                <a:avLst/>
              </a:prstGeom>
              <a:solidFill>
                <a:schemeClr val="bg1"/>
              </a:solidFill>
              <a:extLst/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19912423" y="24583310"/>
                <a:ext cx="49574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/>
                  <a:t>p</a:t>
                </a:r>
                <a:r>
                  <a:rPr lang="en-US" sz="1800" i="1" dirty="0"/>
                  <a:t>ara/lac       RBS      </a:t>
                </a:r>
                <a:r>
                  <a:rPr lang="en-US" sz="1800" i="1" dirty="0" err="1"/>
                  <a:t>cI</a:t>
                </a:r>
                <a:r>
                  <a:rPr lang="en-US" sz="1800" i="1" dirty="0"/>
                  <a:t>          RFP      Terminator     </a:t>
                </a:r>
                <a:endParaRPr lang="en-US" sz="1400" i="1" baseline="-25000" dirty="0"/>
              </a:p>
            </p:txBody>
          </p:sp>
        </p:grp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3066" y="3380066"/>
              <a:ext cx="97868" cy="9786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7868" y="2332302"/>
              <a:ext cx="633984" cy="1267968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 flipV="1">
              <a:off x="1517008" y="2965799"/>
              <a:ext cx="1612818" cy="4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64" b="45291"/>
            <a:stretch/>
          </p:blipFill>
          <p:spPr>
            <a:xfrm>
              <a:off x="3517219" y="3653362"/>
              <a:ext cx="633984" cy="557212"/>
            </a:xfrm>
            <a:prstGeom prst="rect">
              <a:avLst/>
            </a:prstGeom>
          </p:spPr>
        </p:pic>
        <p:cxnSp>
          <p:nvCxnSpPr>
            <p:cNvPr id="33" name="Straight Connector 32"/>
            <p:cNvCxnSpPr/>
            <p:nvPr/>
          </p:nvCxnSpPr>
          <p:spPr>
            <a:xfrm flipV="1">
              <a:off x="3123136" y="4153128"/>
              <a:ext cx="1612818" cy="4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5203237" y="4579906"/>
              <a:ext cx="0" cy="677894"/>
            </a:xfrm>
            <a:prstGeom prst="straightConnector1">
              <a:avLst/>
            </a:prstGeom>
            <a:ln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5" descr="C:\Users\kkim\Downloads\sbol\Forward_Open_Reading_Frame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761" y="3784487"/>
              <a:ext cx="719329" cy="719329"/>
            </a:xfrm>
            <a:prstGeom prst="rect">
              <a:avLst/>
            </a:prstGeom>
            <a:noFill/>
            <a:extLst/>
          </p:spPr>
        </p:pic>
        <p:cxnSp>
          <p:nvCxnSpPr>
            <p:cNvPr id="28" name="Straight Connector 27"/>
            <p:cNvCxnSpPr/>
            <p:nvPr/>
          </p:nvCxnSpPr>
          <p:spPr>
            <a:xfrm flipV="1">
              <a:off x="4435161" y="5716895"/>
              <a:ext cx="1612818" cy="4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4" descr="C:\Users\kkim\Downloads\sbol\Forward_Translation_Start_Sit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4424" y="5357422"/>
              <a:ext cx="719137" cy="719137"/>
            </a:xfrm>
            <a:prstGeom prst="rect">
              <a:avLst/>
            </a:prstGeom>
            <a:solidFill>
              <a:schemeClr val="bg1"/>
            </a:solidFill>
            <a:extLst/>
          </p:spPr>
        </p:pic>
        <p:pic>
          <p:nvPicPr>
            <p:cNvPr id="31" name="Picture 5" descr="C:\Users\kkim\Downloads\sbol\Forward_Open_Reading_Frame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8256" y="5357422"/>
              <a:ext cx="719329" cy="719329"/>
            </a:xfrm>
            <a:prstGeom prst="rect">
              <a:avLst/>
            </a:prstGeom>
            <a:noFill/>
            <a:extLst/>
          </p:spPr>
        </p:pic>
        <p:pic>
          <p:nvPicPr>
            <p:cNvPr id="35" name="Picture 6" descr="C:\Users\kkim\Downloads\sbol\Forward_Terminator.pn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7321" y="5338434"/>
              <a:ext cx="719329" cy="719329"/>
            </a:xfrm>
            <a:prstGeom prst="rect">
              <a:avLst/>
            </a:prstGeom>
            <a:solidFill>
              <a:schemeClr val="bg1"/>
            </a:solidFill>
            <a:extLst/>
          </p:spPr>
        </p:pic>
        <p:cxnSp>
          <p:nvCxnSpPr>
            <p:cNvPr id="39" name="Straight Arrow Connector 38"/>
            <p:cNvCxnSpPr/>
            <p:nvPr/>
          </p:nvCxnSpPr>
          <p:spPr>
            <a:xfrm>
              <a:off x="3834211" y="3338911"/>
              <a:ext cx="0" cy="327898"/>
            </a:xfrm>
            <a:prstGeom prst="straightConnector1">
              <a:avLst/>
            </a:prstGeom>
            <a:ln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reeform 11"/>
            <p:cNvSpPr/>
            <p:nvPr/>
          </p:nvSpPr>
          <p:spPr>
            <a:xfrm>
              <a:off x="3617259" y="4598894"/>
              <a:ext cx="2931490" cy="1834629"/>
            </a:xfrm>
            <a:custGeom>
              <a:avLst/>
              <a:gdLst>
                <a:gd name="connsiteX0" fmla="*/ 3039840 w 3093956"/>
                <a:gd name="connsiteY0" fmla="*/ 1559859 h 1859783"/>
                <a:gd name="connsiteX1" fmla="*/ 2730557 w 3093956"/>
                <a:gd name="connsiteY1" fmla="*/ 1734671 h 1859783"/>
                <a:gd name="connsiteX2" fmla="*/ 310087 w 3093956"/>
                <a:gd name="connsiteY2" fmla="*/ 1721224 h 1859783"/>
                <a:gd name="connsiteX3" fmla="*/ 108381 w 3093956"/>
                <a:gd name="connsiteY3" fmla="*/ 0 h 1859783"/>
                <a:gd name="connsiteX0" fmla="*/ 3039840 w 3064481"/>
                <a:gd name="connsiteY0" fmla="*/ 1559859 h 1859783"/>
                <a:gd name="connsiteX1" fmla="*/ 2730557 w 3064481"/>
                <a:gd name="connsiteY1" fmla="*/ 1734671 h 1859783"/>
                <a:gd name="connsiteX2" fmla="*/ 310087 w 3064481"/>
                <a:gd name="connsiteY2" fmla="*/ 1721224 h 1859783"/>
                <a:gd name="connsiteX3" fmla="*/ 108381 w 3064481"/>
                <a:gd name="connsiteY3" fmla="*/ 0 h 1859783"/>
                <a:gd name="connsiteX0" fmla="*/ 2998637 w 2998671"/>
                <a:gd name="connsiteY0" fmla="*/ 1559859 h 1900452"/>
                <a:gd name="connsiteX1" fmla="*/ 1869084 w 2998671"/>
                <a:gd name="connsiteY1" fmla="*/ 1828800 h 1900452"/>
                <a:gd name="connsiteX2" fmla="*/ 268884 w 2998671"/>
                <a:gd name="connsiteY2" fmla="*/ 1721224 h 1900452"/>
                <a:gd name="connsiteX3" fmla="*/ 67178 w 2998671"/>
                <a:gd name="connsiteY3" fmla="*/ 0 h 1900452"/>
                <a:gd name="connsiteX0" fmla="*/ 2954556 w 2954587"/>
                <a:gd name="connsiteY0" fmla="*/ 1559859 h 1869526"/>
                <a:gd name="connsiteX1" fmla="*/ 1825003 w 2954587"/>
                <a:gd name="connsiteY1" fmla="*/ 1828800 h 1869526"/>
                <a:gd name="connsiteX2" fmla="*/ 560979 w 2954587"/>
                <a:gd name="connsiteY2" fmla="*/ 1667435 h 1869526"/>
                <a:gd name="connsiteX3" fmla="*/ 23097 w 2954587"/>
                <a:gd name="connsiteY3" fmla="*/ 0 h 1869526"/>
                <a:gd name="connsiteX0" fmla="*/ 2952259 w 2952290"/>
                <a:gd name="connsiteY0" fmla="*/ 1559859 h 1831107"/>
                <a:gd name="connsiteX1" fmla="*/ 1822706 w 2952290"/>
                <a:gd name="connsiteY1" fmla="*/ 1828800 h 1831107"/>
                <a:gd name="connsiteX2" fmla="*/ 558682 w 2952290"/>
                <a:gd name="connsiteY2" fmla="*/ 1667435 h 1831107"/>
                <a:gd name="connsiteX3" fmla="*/ 20800 w 2952290"/>
                <a:gd name="connsiteY3" fmla="*/ 0 h 1831107"/>
                <a:gd name="connsiteX0" fmla="*/ 2952818 w 2952849"/>
                <a:gd name="connsiteY0" fmla="*/ 1559859 h 1864113"/>
                <a:gd name="connsiteX1" fmla="*/ 1823265 w 2952849"/>
                <a:gd name="connsiteY1" fmla="*/ 1828800 h 1864113"/>
                <a:gd name="connsiteX2" fmla="*/ 545794 w 2952849"/>
                <a:gd name="connsiteY2" fmla="*/ 1801906 h 1864113"/>
                <a:gd name="connsiteX3" fmla="*/ 21359 w 2952849"/>
                <a:gd name="connsiteY3" fmla="*/ 0 h 1864113"/>
                <a:gd name="connsiteX0" fmla="*/ 2952259 w 2952290"/>
                <a:gd name="connsiteY0" fmla="*/ 1559859 h 1834629"/>
                <a:gd name="connsiteX1" fmla="*/ 1822706 w 2952290"/>
                <a:gd name="connsiteY1" fmla="*/ 1828800 h 1834629"/>
                <a:gd name="connsiteX2" fmla="*/ 558682 w 2952290"/>
                <a:gd name="connsiteY2" fmla="*/ 1707777 h 1834629"/>
                <a:gd name="connsiteX3" fmla="*/ 20800 w 2952290"/>
                <a:gd name="connsiteY3" fmla="*/ 0 h 1834629"/>
                <a:gd name="connsiteX0" fmla="*/ 2931459 w 2931490"/>
                <a:gd name="connsiteY0" fmla="*/ 1559859 h 1834629"/>
                <a:gd name="connsiteX1" fmla="*/ 1801906 w 2931490"/>
                <a:gd name="connsiteY1" fmla="*/ 1828800 h 1834629"/>
                <a:gd name="connsiteX2" fmla="*/ 537882 w 2931490"/>
                <a:gd name="connsiteY2" fmla="*/ 1707777 h 1834629"/>
                <a:gd name="connsiteX3" fmla="*/ 0 w 2931490"/>
                <a:gd name="connsiteY3" fmla="*/ 0 h 1834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1490" h="1834629">
                  <a:moveTo>
                    <a:pt x="2931459" y="1559859"/>
                  </a:moveTo>
                  <a:cubicBezTo>
                    <a:pt x="2937062" y="1875865"/>
                    <a:pt x="2200836" y="1804147"/>
                    <a:pt x="1801906" y="1828800"/>
                  </a:cubicBezTo>
                  <a:cubicBezTo>
                    <a:pt x="1402976" y="1853453"/>
                    <a:pt x="784411" y="1797424"/>
                    <a:pt x="537882" y="1707777"/>
                  </a:cubicBezTo>
                  <a:cubicBezTo>
                    <a:pt x="291353" y="1618130"/>
                    <a:pt x="3362" y="1388409"/>
                    <a:pt x="0" y="0"/>
                  </a:cubicBezTo>
                </a:path>
              </a:pathLst>
            </a:custGeom>
            <a:noFill/>
            <a:ln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5109789" y="5257800"/>
              <a:ext cx="182880" cy="0"/>
            </a:xfrm>
            <a:prstGeom prst="straightConnector1">
              <a:avLst/>
            </a:prstGeom>
            <a:ln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3529736" y="4598894"/>
              <a:ext cx="182880" cy="0"/>
            </a:xfrm>
            <a:prstGeom prst="straightConnector1">
              <a:avLst/>
            </a:prstGeom>
            <a:ln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4617572" y="5815482"/>
              <a:ext cx="35212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     p</a:t>
              </a:r>
              <a:r>
                <a:rPr lang="el-GR" sz="1800" i="1" dirty="0">
                  <a:latin typeface="Garamond" panose="02020404030301010803" pitchFamily="18" charset="0"/>
                </a:rPr>
                <a:t>λ</a:t>
              </a:r>
              <a:r>
                <a:rPr lang="en-US" sz="1800" i="1" dirty="0"/>
                <a:t>         RBS        </a:t>
              </a:r>
              <a:r>
                <a:rPr lang="en-US" sz="1800" i="1" dirty="0" err="1"/>
                <a:t>lacI</a:t>
              </a:r>
              <a:r>
                <a:rPr lang="en-US" sz="1800" i="1" dirty="0"/>
                <a:t>     Terminator     </a:t>
              </a:r>
              <a:endParaRPr lang="en-US" sz="1400" i="1" baseline="-25000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021" y="5083398"/>
              <a:ext cx="633984" cy="12679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2719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Plasmid circuit construction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a plasmid?</a:t>
            </a:r>
            <a:br>
              <a:rPr lang="en-US" dirty="0"/>
            </a:br>
            <a:r>
              <a:rPr lang="en-US" dirty="0"/>
              <a:t>Circular double stranded DNA. Vectors. Used to express particular genes. Resistant to particular </a:t>
            </a:r>
            <a:r>
              <a:rPr lang="en-US" dirty="0" err="1"/>
              <a:t>antibotics</a:t>
            </a:r>
            <a:r>
              <a:rPr lang="en-US" dirty="0"/>
              <a:t>. Restriction sites.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457950" y="2904565"/>
            <a:ext cx="23767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Plasmid vector </a:t>
            </a:r>
          </a:p>
          <a:p>
            <a:r>
              <a:rPr lang="en-US" dirty="0"/>
              <a:t>= </a:t>
            </a:r>
          </a:p>
          <a:p>
            <a:r>
              <a:rPr lang="en-US" dirty="0"/>
              <a:t>Circuit insert</a:t>
            </a:r>
          </a:p>
          <a:p>
            <a:r>
              <a:rPr lang="en-US" dirty="0"/>
              <a:t>+</a:t>
            </a:r>
          </a:p>
          <a:p>
            <a:r>
              <a:rPr lang="en-US" dirty="0"/>
              <a:t>Vector backbone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8" t="32157" r="28234" b="34705"/>
          <a:stretch/>
        </p:blipFill>
        <p:spPr>
          <a:xfrm>
            <a:off x="538099" y="2205318"/>
            <a:ext cx="5526526" cy="415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88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Plasmid circuit construction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Transformation</a:t>
            </a:r>
          </a:p>
          <a:p>
            <a:r>
              <a:rPr lang="en-US" dirty="0"/>
              <a:t>Selection by using antibiotics. </a:t>
            </a:r>
            <a:br>
              <a:rPr lang="en-US" dirty="0"/>
            </a:b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ile:Plasmid replication (english).sv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44"/>
          <a:stretch/>
        </p:blipFill>
        <p:spPr bwMode="auto">
          <a:xfrm>
            <a:off x="1309687" y="2769347"/>
            <a:ext cx="6524625" cy="243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662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18434</TotalTime>
  <Words>1030</Words>
  <Application>Microsoft Office PowerPoint</Application>
  <PresentationFormat>全屏显示(4:3)</PresentationFormat>
  <Paragraphs>370</Paragraphs>
  <Slides>37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46" baseType="lpstr">
      <vt:lpstr>Arial</vt:lpstr>
      <vt:lpstr>Arial</vt:lpstr>
      <vt:lpstr>Calibri</vt:lpstr>
      <vt:lpstr>Calibri Light</vt:lpstr>
      <vt:lpstr>Cambria Math</vt:lpstr>
      <vt:lpstr>Courier New</vt:lpstr>
      <vt:lpstr>Garamond</vt:lpstr>
      <vt:lpstr>Wingdings</vt:lpstr>
      <vt:lpstr>Office Theme</vt:lpstr>
      <vt:lpstr>Synthetic Biology Lab Techniques</vt:lpstr>
      <vt:lpstr>Outline</vt:lpstr>
      <vt:lpstr>Synthetic biology projects </vt:lpstr>
      <vt:lpstr>Gene circuit stability vs. gene expression levels</vt:lpstr>
      <vt:lpstr>Gene circuit stability vs. expression level</vt:lpstr>
      <vt:lpstr>Hypothesis</vt:lpstr>
      <vt:lpstr>Hypothesis</vt:lpstr>
      <vt:lpstr>Plasmid circuit construction</vt:lpstr>
      <vt:lpstr>Plasmid circuit construction</vt:lpstr>
      <vt:lpstr>Restriction enzyme digestion</vt:lpstr>
      <vt:lpstr>Restriction enzyme digestion</vt:lpstr>
      <vt:lpstr>PCR  amplification</vt:lpstr>
      <vt:lpstr>PCR amplification</vt:lpstr>
      <vt:lpstr>PCR (polymerase chain reaction) amplification</vt:lpstr>
      <vt:lpstr>PCR amplification</vt:lpstr>
      <vt:lpstr>PCR amplification</vt:lpstr>
      <vt:lpstr>After DNA assembly, </vt:lpstr>
      <vt:lpstr>Primer design</vt:lpstr>
      <vt:lpstr>Cloning procedure</vt:lpstr>
      <vt:lpstr>Gibson assembly</vt:lpstr>
      <vt:lpstr>Cloning procedure</vt:lpstr>
      <vt:lpstr>Transformation of E. coli</vt:lpstr>
      <vt:lpstr>Cloning procedure</vt:lpstr>
      <vt:lpstr>Mini-prep (QIAprep Kits)</vt:lpstr>
      <vt:lpstr>DNA concentration measurement:  Nucleic acid quantification</vt:lpstr>
      <vt:lpstr>DNA concentration measurement:  Nucleic acid quantification</vt:lpstr>
      <vt:lpstr>Cloning procedure</vt:lpstr>
      <vt:lpstr>Cloning procedure</vt:lpstr>
      <vt:lpstr>Cloning procedure</vt:lpstr>
      <vt:lpstr>Gene circuit characterization</vt:lpstr>
      <vt:lpstr>Gene circuit characterization</vt:lpstr>
      <vt:lpstr>RFP</vt:lpstr>
      <vt:lpstr>GFP</vt:lpstr>
      <vt:lpstr>Spillover</vt:lpstr>
      <vt:lpstr>Plate reader (microplate spectrophotometer)</vt:lpstr>
      <vt:lpstr>Flow Cytometry</vt:lpstr>
      <vt:lpstr>Flow cytometer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Nonlinear Signal Processing via Noise Propagation</dc:title>
  <dc:creator>kkim</dc:creator>
  <cp:lastModifiedBy>MChen</cp:lastModifiedBy>
  <cp:revision>228</cp:revision>
  <cp:lastPrinted>2013-09-20T21:05:23Z</cp:lastPrinted>
  <dcterms:created xsi:type="dcterms:W3CDTF">2013-08-02T20:51:37Z</dcterms:created>
  <dcterms:modified xsi:type="dcterms:W3CDTF">2016-05-24T08:02:04Z</dcterms:modified>
</cp:coreProperties>
</file>